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3"/>
  </p:notesMasterIdLst>
  <p:handoutMasterIdLst>
    <p:handoutMasterId r:id="rId14"/>
  </p:handoutMasterIdLst>
  <p:sldIdLst>
    <p:sldId id="259" r:id="rId5"/>
    <p:sldId id="356" r:id="rId6"/>
    <p:sldId id="357" r:id="rId7"/>
    <p:sldId id="362" r:id="rId8"/>
    <p:sldId id="359" r:id="rId9"/>
    <p:sldId id="364" r:id="rId10"/>
    <p:sldId id="358" r:id="rId11"/>
    <p:sldId id="363" r:id="rId12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5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2.3</a:t>
            </a:r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72672" cy="4240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6863"/>
            <a:ext cx="8579743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b="1" dirty="0" smtClean="0"/>
              <a:t>Low unemployment </a:t>
            </a:r>
            <a:r>
              <a:rPr lang="en-US" sz="2000" b="1" dirty="0" smtClean="0"/>
              <a:t>(as measured by the unemployment rate)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Low and stable rate of inflation </a:t>
            </a:r>
            <a:r>
              <a:rPr lang="en-US" sz="1800" dirty="0" smtClean="0"/>
              <a:t>(as measured by the Consumer Price Index)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Economic growth </a:t>
            </a:r>
            <a:r>
              <a:rPr lang="en-US" sz="1800" dirty="0" smtClean="0"/>
              <a:t>(as measured by Gross Domestic Product)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Equity in the distribution of income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Objectives – Low </a:t>
            </a:r>
            <a:r>
              <a:rPr lang="en-AU" dirty="0" smtClean="0"/>
              <a:t>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r>
              <a:rPr lang="en-AU" dirty="0" smtClean="0"/>
              <a:t>Now we can cover this:</a:t>
            </a:r>
          </a:p>
          <a:p>
            <a:endParaRPr lang="en-AU" dirty="0"/>
          </a:p>
          <a:p>
            <a:r>
              <a:rPr lang="en-AU" i="1" dirty="0"/>
              <a:t>Evaluate government </a:t>
            </a:r>
            <a:r>
              <a:rPr lang="en-AU" i="1" dirty="0" smtClean="0"/>
              <a:t>policies </a:t>
            </a:r>
            <a:r>
              <a:rPr lang="en-US" i="1" dirty="0" smtClean="0"/>
              <a:t>to </a:t>
            </a:r>
            <a:r>
              <a:rPr lang="en-US" i="1" dirty="0"/>
              <a:t>deal with the different</a:t>
            </a:r>
          </a:p>
          <a:p>
            <a:r>
              <a:rPr lang="en-AU" i="1" dirty="0"/>
              <a:t>types </a:t>
            </a:r>
            <a:r>
              <a:rPr lang="en-AU" i="1" dirty="0" smtClean="0"/>
              <a:t>of unemployment</a:t>
            </a:r>
            <a:endParaRPr lang="en-AU" i="1" dirty="0" smtClean="0"/>
          </a:p>
          <a:p>
            <a:endParaRPr lang="en-AU" dirty="0"/>
          </a:p>
          <a:p>
            <a:r>
              <a:rPr lang="en-AU" sz="3600" b="1" dirty="0" smtClean="0"/>
              <a:t>Draw </a:t>
            </a:r>
            <a:r>
              <a:rPr lang="en-AU" sz="3600" b="1" dirty="0" smtClean="0"/>
              <a:t>cyclical unemployment</a:t>
            </a:r>
          </a:p>
          <a:p>
            <a:endParaRPr lang="en-AU" sz="3600" b="1" dirty="0"/>
          </a:p>
          <a:p>
            <a:pPr marL="0" indent="0"/>
            <a:r>
              <a:rPr lang="en-AU" sz="2800" b="1" dirty="0" smtClean="0"/>
              <a:t>What types of policies can deal with this?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080408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Objectives – Low </a:t>
            </a:r>
            <a:r>
              <a:rPr lang="en-AU" dirty="0" smtClean="0"/>
              <a:t>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Monetary policy vs Fiscal policy</a:t>
            </a:r>
          </a:p>
          <a:p>
            <a:endParaRPr lang="en-AU" b="1" dirty="0"/>
          </a:p>
          <a:p>
            <a:r>
              <a:rPr lang="en-AU" dirty="0" smtClean="0"/>
              <a:t>Fiscal policy -  Has a direct effect on </a:t>
            </a:r>
            <a:r>
              <a:rPr lang="en-AU" dirty="0" smtClean="0"/>
              <a:t>AD</a:t>
            </a:r>
          </a:p>
          <a:p>
            <a:r>
              <a:rPr lang="en-AU" dirty="0" smtClean="0"/>
              <a:t>Can pull economy out of recession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		</a:t>
            </a:r>
            <a:r>
              <a:rPr lang="en-AU" b="1" i="1" dirty="0" smtClean="0"/>
              <a:t>but</a:t>
            </a:r>
          </a:p>
          <a:p>
            <a:endParaRPr lang="en-AU" b="1" i="1" dirty="0"/>
          </a:p>
          <a:p>
            <a:r>
              <a:rPr lang="en-AU" dirty="0" smtClean="0"/>
              <a:t>Political restraints</a:t>
            </a:r>
          </a:p>
          <a:p>
            <a:r>
              <a:rPr lang="en-AU" dirty="0" smtClean="0"/>
              <a:t>Time lags</a:t>
            </a:r>
          </a:p>
          <a:p>
            <a:r>
              <a:rPr lang="en-AU" dirty="0" smtClean="0"/>
              <a:t>Not as easy to change </a:t>
            </a:r>
            <a:r>
              <a:rPr lang="en-AU" dirty="0" smtClean="0"/>
              <a:t>course</a:t>
            </a:r>
          </a:p>
          <a:p>
            <a:r>
              <a:rPr lang="en-AU" dirty="0" smtClean="0"/>
              <a:t>Tax cuts less effective than </a:t>
            </a:r>
          </a:p>
          <a:p>
            <a:r>
              <a:rPr lang="en-AU" dirty="0"/>
              <a:t>s</a:t>
            </a:r>
            <a:r>
              <a:rPr lang="en-AU" dirty="0" smtClean="0"/>
              <a:t>pending</a:t>
            </a:r>
          </a:p>
          <a:p>
            <a:r>
              <a:rPr lang="en-AU" dirty="0" smtClean="0"/>
              <a:t>Crowding out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8453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89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Objectives – Low </a:t>
            </a:r>
            <a:r>
              <a:rPr lang="en-AU" dirty="0" smtClean="0"/>
              <a:t>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Monetary policy vs Fiscal policy</a:t>
            </a:r>
          </a:p>
          <a:p>
            <a:endParaRPr lang="en-AU" b="1" dirty="0"/>
          </a:p>
          <a:p>
            <a:r>
              <a:rPr lang="en-AU" dirty="0" smtClean="0"/>
              <a:t>Monetary policy -  Quick implementation</a:t>
            </a:r>
          </a:p>
          <a:p>
            <a:r>
              <a:rPr lang="en-AU" dirty="0"/>
              <a:t>	</a:t>
            </a:r>
            <a:r>
              <a:rPr lang="en-AU" dirty="0" smtClean="0"/>
              <a:t>		        No politics</a:t>
            </a:r>
          </a:p>
          <a:p>
            <a:r>
              <a:rPr lang="en-AU" dirty="0"/>
              <a:t>	</a:t>
            </a:r>
            <a:r>
              <a:rPr lang="en-AU" dirty="0" smtClean="0"/>
              <a:t>		        Can ‘fine tune’ the economy </a:t>
            </a:r>
          </a:p>
          <a:p>
            <a:r>
              <a:rPr lang="en-AU" dirty="0"/>
              <a:t>	</a:t>
            </a:r>
            <a:r>
              <a:rPr lang="en-AU" dirty="0" smtClean="0"/>
              <a:t>			</a:t>
            </a:r>
            <a:endParaRPr lang="en-AU" dirty="0"/>
          </a:p>
          <a:p>
            <a:r>
              <a:rPr lang="en-AU" dirty="0" smtClean="0"/>
              <a:t>		</a:t>
            </a:r>
            <a:r>
              <a:rPr lang="en-AU" b="1" i="1" dirty="0" smtClean="0"/>
              <a:t>but</a:t>
            </a:r>
          </a:p>
          <a:p>
            <a:endParaRPr lang="en-AU" b="1" i="1" dirty="0"/>
          </a:p>
          <a:p>
            <a:r>
              <a:rPr lang="en-AU" dirty="0" smtClean="0"/>
              <a:t>Blunt tool that hits all sectors equally</a:t>
            </a:r>
          </a:p>
          <a:p>
            <a:r>
              <a:rPr lang="en-AU" dirty="0" smtClean="0"/>
              <a:t>Time </a:t>
            </a:r>
            <a:r>
              <a:rPr lang="en-AU" dirty="0" smtClean="0"/>
              <a:t>lags</a:t>
            </a:r>
          </a:p>
          <a:p>
            <a:r>
              <a:rPr lang="en-AU" dirty="0" smtClean="0"/>
              <a:t>Will it be effective in a severe recession?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356992"/>
            <a:ext cx="3127705" cy="20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1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Objectives – Low unemployment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Reducing the natural rate</a:t>
            </a:r>
          </a:p>
          <a:p>
            <a:endParaRPr lang="en-AU" dirty="0"/>
          </a:p>
          <a:p>
            <a:r>
              <a:rPr lang="en-AU" dirty="0" smtClean="0"/>
              <a:t>		Supply-side policies</a:t>
            </a:r>
          </a:p>
          <a:p>
            <a:endParaRPr lang="en-AU" dirty="0"/>
          </a:p>
          <a:p>
            <a:r>
              <a:rPr lang="en-AU" b="1" dirty="0" smtClean="0"/>
              <a:t>Interventionist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b="1" smtClean="0"/>
              <a:t>Market-based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23980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Objectives – Low and stable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b="1" dirty="0" smtClean="0"/>
              <a:t>Draw cost-push inflation</a:t>
            </a:r>
          </a:p>
          <a:p>
            <a:endParaRPr lang="en-AU" sz="3600" b="1" dirty="0"/>
          </a:p>
          <a:p>
            <a:pPr marL="0" indent="0"/>
            <a:r>
              <a:rPr lang="en-AU" sz="3600" b="1" dirty="0" smtClean="0"/>
              <a:t>Show why demand-side policies are ineffective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833981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Macroeconomic Objectives – Low and stable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3" y="1053183"/>
            <a:ext cx="8075613" cy="4525962"/>
          </a:xfrm>
        </p:spPr>
        <p:txBody>
          <a:bodyPr/>
          <a:lstStyle/>
          <a:p>
            <a:r>
              <a:rPr lang="en-AU" dirty="0" smtClean="0"/>
              <a:t>A harder problem to solve… it depends on the cause</a:t>
            </a:r>
          </a:p>
          <a:p>
            <a:r>
              <a:rPr lang="en-AU" dirty="0" smtClean="0"/>
              <a:t>		</a:t>
            </a:r>
            <a:endParaRPr lang="en-AU" dirty="0"/>
          </a:p>
          <a:p>
            <a:r>
              <a:rPr lang="en-AU" b="1" dirty="0" smtClean="0"/>
              <a:t>Wages</a:t>
            </a:r>
          </a:p>
          <a:p>
            <a:r>
              <a:rPr lang="en-AU" b="1" dirty="0"/>
              <a:t>	</a:t>
            </a:r>
            <a:r>
              <a:rPr lang="en-AU" b="1" dirty="0" smtClean="0"/>
              <a:t>	</a:t>
            </a: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Supply shock</a:t>
            </a:r>
          </a:p>
          <a:p>
            <a:r>
              <a:rPr lang="en-AU" b="1" dirty="0" smtClean="0"/>
              <a:t>	</a:t>
            </a: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Imported </a:t>
            </a:r>
          </a:p>
          <a:p>
            <a:r>
              <a:rPr lang="en-AU" b="1" dirty="0"/>
              <a:t>	</a:t>
            </a:r>
            <a:r>
              <a:rPr lang="en-AU" b="1" dirty="0" smtClean="0"/>
              <a:t>	</a:t>
            </a:r>
            <a:endParaRPr lang="en-AU" b="1" dirty="0"/>
          </a:p>
          <a:p>
            <a:r>
              <a:rPr lang="en-AU" b="1" dirty="0" smtClean="0"/>
              <a:t>		 </a:t>
            </a:r>
            <a:endParaRPr lang="en-AU" b="1" dirty="0"/>
          </a:p>
          <a:p>
            <a:endParaRPr lang="en-AU" b="1" dirty="0"/>
          </a:p>
        </p:txBody>
      </p:sp>
      <p:sp>
        <p:nvSpPr>
          <p:cNvPr id="4" name="AutoShape 2" descr="data:image/jpeg;base64,/9j/4AAQSkZJRgABAQAAAQABAAD/2wCEAAkGBw8NDw8NDQ8NDA0PDw8NDg0QDw8QDw0NFBEWFhQRFBQYHCggGBolGxUUITEhJyktLi4wFx8zODMsNygvLisBCgoKDg0OGBAQFywkHSQsLCwwLiwsLCw3LywsLCwsLCwrLCwsLCwsLy8sLCwsLCwsLCwtLCwsLCwsLCwsLCwsLP/AABEIAOEA4QMBEQACEQEDEQH/xAAcAAACAgMBAQAAAAAAAAAAAAAAAgEDBQYHBAj/xAA/EAACAgEBBQUDCQYGAwEAAAABAgADBBEFBhIhMQdBUWFxEyIyI0JSYmOBkaGxFCQ1dLPBFTNDcoLRNHPhJf/EABsBAAMAAwEBAAAAAAAAAAAAAAABAgMEBgUH/8QANREAAgIBAQYCCAUFAQEAAAAAAAECEQMEBRIhMUFRYdETIjJxgaGxwQZykeHwFCM0QlIzkv/aAAwDAQACEQMRAD8A3WfNTpggAQAIAEACABAAgAQAIwJ0iANICsnSFhYcMLCw4YWFhwwsLDSAWRpAZEACABAAgAQAIAEACABAAgAQAIAEACABAAgAQAIATACQIWKyQIrFY2kBWTwxBYcMLFZPDCwsOGFhYcMLCyOGA7I4Y7CxSIWOyCI7HZEBkQAIAEACABAAgAQAIAEACABAAgAQAIAMBAQwEVisYCIVkgRWKxtIWKyeGKxWTwxWKw4YWFhwwsLDhhYWRwx2OyOGFhZBWOx2KRGVYpEY7FIjHZEBkQAIAEACABAAgAQAIAQXAIBIBPIDxOmvKOmNJviTEImAEgQEOBJJsYCKxWOFismxgsViskCKxWNpCxWGkVisnhhYWGkLCyNIWFhpHY7I4YDsUrHY7FKx2OxSI7HYhEZVikSirFgMiABAAgAQAIAEACAGob85zV2Y61sVdNbdQeYPQf3nqaDGpRk314HvbHwKcMjkuD4Gd2DtZcyoOPdsX3bE+i3iPIzT1GB4pV0PM1uklpsm6+XRmVAmuadjgSSbGAiJscCSTY4EVisYCKybJ0isVjARCsOGArJ4YCsNIBYcMLCyCIDsjhjsqxSI7HYpEdjsUiOyrEIlWVYhEZViERjsrLaczoB4npKqx2LXcj/Ayvp14WB0/CNwkuaBNPkPJGEACABAAgBzXe3I9pmW94ThrH/FRr+es97Rx3cK8eJ1+y8e5po+PH+fA8uxtpviXLampHR07nTwmTPhWWG6zPq9NHUY3B/B9mdTwclL61trOqOAR/0fOc9kg4ScXzOKzY5YpuEuaLMnISlTZYwRAQCx6DU6D9ZMYubqPMjHjlkluwVs9KiYzE2OBJbJsYCKyWxgIiWxgIrJsYLFZNjcEVisOGFhYcMLCw4IWFilY7HYpEdlWQRGOxSI7LTEIjsYhEopMQiMqxCJRVnDu0rep8zIfFosYYlJ4CFOgutB95jp1HcPSdrsnQLBiWSa9d/JdjyNXnc5bqfBGqbL2ldh2rfjO1VikHkeTAH4WHePKenmwwzQcJq0a0Jyg7iz6L2RmftOPRkAcIuqrt08OJQdPznz/UYvRZZY+za/Q6HHLegpdz1zCWEACAEWNwgsegBJ9ANY0rdDiraRyLJtNjvYerszfidZ0sY7qSO8xwUIqK6IrlFGw7obd/ZbPZWH93sI1+zbub08Zo6zTeljvR9pfM8namg9PDfgvWXzXbyNk7QcjhxEQEfK2r96KpP68M0dnRvK32R5Ow8d6hyfRfP+WVbi7f8AaAYdzfKKPkWPV0A+H1Gn4R7Q0u7/AHIrh1L2zs/cfp8a4Pn4Pv8AE3QCeSc62OBEQ2OFislscLJslsYLCybJ4YhWTwwsVhwwCyOGAWQVjsdilYFJiFY7LTEIlFJikRlpiESkykythKRSZpvabvH/AIfiFKzpk5GtVfiiaHjs+7p6mexsfR/1Gbel7MeL9/RGDU5tyFLmzgk7c8c9+w9l2Z2TVi1AlrHAZu5K9fec+QGpmHUZ44Mcskun8ovHBzkoo+jMHFWiquivklSLWo+qo0E+f5cjyTc3zbs6KMVGKS6F0xlBAAgBMANS3n3X4+LIxV97rZSB8Xiyjx8p6Wl1lepP9T3NnbU3axZnw6PzNJI0nqnRhGB7MraVt1VVNh4lp4ghPXQ9x9JihhjCUpLqa+LTQx5JZIrjLmeam1kZXQlWUhlYdQR3y3FSVMzTgpRcZK0zrW6m21z6dToL00W1PP6QHgZzWs0zwT8HyOE2noZaXLX+r5P7GbucVoznois59ANZqRW80l1PNinOSiuvAXZmbXlVJfUeJHGo8Qe9T4ER5ccscnCXND1GGeDI8c1xR6wsxGs2NpETZ48/a2Li6ftWRjY3F8Ptrq6uL04iNZmxafLl/wDODl7k39BORdiZlV6Cyiyq+s9LKnWxD6Mp0kzxTxvdnFp+KoVl8gdhEFkaQHZBEZSYhEZSZU+g6kAxqy0xCJSLTFIjMiZ58m1a0ayxgiIrO7EgBUUakk+GgmSEXOSjFcWNtJWz5v3y2+208yzI1PsgfZ0IfmUr05eJ5k+s+h6DSLS4Fj6837/5wPIzZHkk2YObhiOydk27f7PjnPtHy2So9kCOaY/UEf7uvoBOS23rfSZPQx5R5+/9j1tDh3Vvvm/ob9PCPRIgAQAIAMogJliiSSzV96d1hfrkYwAu6vX3W+Y8G/WehpNbuepPl9D2dm7U9FWPK/V6Pt+xoDKQSCCCCQQeoPhPZTs6lO1aIjGEAPdsXalmHcl9Z6EB17nTvUzBnwxzQcZGrrNLDU4njl8PB9zqG2drV27Luyqm916io8Vdjw8J89TOfwYJR1UccujOJ0mknj2hDDNcU/kuNmkbkbxnBt9laf3W0+/9m/QP6dNf/k9fX6T00N6PtL5+B0u2dm/1WPfgvXjy8V28jrikEAjmDzB8ROZo+fvhwZTnZHsarbdNRXW9mniFUnT8pkxY9+cY92l+pLZ8n7X2pdnXPlZLm22w6knoo7lUdyjwn0/DghggseNUkazdnq3e3kzNmWe1w7jXqQXrPvVWgdzqevhr185j1Wjw6mO7ljf1XuYJtHcNzO03E2lw0X6YeWeXA5HsrT9m/j5Hn6zjdfsPNp7nD1o/Ne9fcyxmmb5PDLsmFDsIh2cp7VO0SzDsbZ2z24LwAcjJ0UmrXmK0B+dp1Pdry59On2LsaGWKz51a6Lv4sieRrgjjuRtPItb2lt99j668TWuSD5c+U62OHHBVGKS9yMFs2bdHtDzNn2KLrLMvE6WU2NxOq6/FWx5gjw10/t5uu2Pg1MXupRn0a+6/jMuPNKL8Dv2JkpfXXfUweq1FsRh85CNQZwmTHLHNwkuK4M9GMrVo5t2zby+xqXZtLfKXjjyCOq0dy/8AI6/cPOdH+H9FvyeokuC4L39/ga+qy0t1HGZ1xoGxbi7vHaeYlRB9hX8rkN4Vjovqx0H4zQ2jrFpcDl/s+C9/7GbBi9JNLofQaoFAVQAoAAA6AAaACcG227Z7qFYRotCwGEACMB1kslliiSyWWqJLIZre9W6wygb6AFyQCSOQF3kfrec3tJrXi9Wfs/Q9bZu1Hp36PJ7H0/Y5vbUyMUdSrKdGUjQgz3VJNWjr4yUkpRdpmX2Lu9bm1X2UkF6uHSs8vaE8yAe46TWz6uGGcYy6/I8/WbRx6XJCOTlLr2MRbWyMUcFWUkMpGhBHcZsppq0ehGSklKLtM9FW0LEpsxg3yNrK7KfpKeREh4ouan1Rhlp4SyxytesrX6nlmUznRezzeTiAwb2HEo0x2PzlH+n93dPD2lpK/uwXv8zjvxBsvdb1OJcP9vPzN7sQMCrDVWBUjuIPIieQm07RyR87789neTsx3uoRsnB1LLYvvPSuvw2KOfL6XT0ne7O2xi1SUZOp9u/u8jC40aRPYJCAG+7l9p2Xs/hoydczEHLRj8tUO7gbvHkfxE8TX7Ew6i5w9WfyfvXkWpNHbt3d48TaVXtsS1bB85OllbeDqeYnHarR5tLLdyxr6P3MyppmXBmqNHyTti97cnIss143vtZte5i55T6lhioY4xjySX0NdnjmQQQA7n2c7aXE3f8A2rJb5PGe9V1PNgGHAg8yzaCcXtbSvNtL0eNcZJfu/wBOJu4Z7uO2cY2vtGzMyLsq462XOXbwUdyjyA0H3Tr8GGOHHHHDklRqSk5O2eT8/KZST6D7PN2/8MwlVx+83aXXn6LEDhr9APz1nCbV1v8AU5/V9lcF5/E9jTYtyPHmzZWnmo2kVtKLQhlFERASICLFERLLFkMllqiSyGOokshmA3p3XTNU2VcNeSBybTQWj6Lf9zc0mteF7suMfoens3astLLcnxh9PFeQ/Z7s58fFcWqUse9yVYaFQoCgfiD+MW0s0cmVbrtV+5G3dTHNqFuO0or58T0b0bqVZ68a6VZIHu2Acn+q/j690jSa6WB0+Me3kYdnbXyaR7suMO3b3eRynaOBbi2NTehrde49CO4g94nSYssckd6DtHdafUY88FPG7TPfsrd2/MotyKNHNThTV85+WpK+JHLlMOXVwxTUJdepqaraeHTZoYsvDeV3295igWrYEcSWI2o6hkdT+RBmxwku6ZvvdyRrmn80zr25+8Iz6ffIGRWNLV8fBx5H9ZzGu0rwT4ey+XkfOtsbNejzer7D5eRnmGo0PMHkR5TR3qPHOdb6dlmNm8V+DwYWTzYoF0otPgVHwHzHj0nQbP8AxBlw1DN60e/VeZLjZxbbWxcnZ9poy6XpcHkSDwWD6SN0Yek7LT6nFqIb+KVr+c+xjaox8ziPVs3aN+JYt2NbZj2qQQ6MVJ8iOjDyPIzHlw48sdzJFNeIzse5na5Vdw0bUC49nQZS/wCS5+uPmHz6ek5PX/h+ULnp+K7dfh3MkZ9zSu1LddsPKfMoHtMDLb21dye9WljHVkLDl15jx18p7Gx9cs2FYp8Jx4NPnw6+ZElTNHnsEnr2Xs67MuTHxq2tusOiqo/M+AHjMebNDDBzyOkhpXwRtu/+cuLVjbBxnD04ah8qxDyuzSSWHmBr+J8p5ezMTyznrMi4z5LtHp+pkyOkoo0eewYjfeyTdr9syv2u1dcbF0YajUWZPLhX7hq34TxNua70GH0cX60vkuvl+ptabHvSt8kdxInFI9RFbSkWithKRaKzKKIgMkQEy1ZJLLFkshlqyWQyxZBDLEElmJlyiSzGywCSYmzGbf2HRn1+zuGjDmlg5PWfEeI8jNrTameCVx/Q29FtDNo572N8Oq6M8m5+xX2fQ9NhVmNzvxLroy6AKfLkOkya3ULPNSXYy7X18dZmWSHBKKXH42U7z7qU5wLrpTk6crR0fycd/r1j0uungdPjHt5F7M2zl0b3Xxh28jnKjK2PlKzLwWL96XV94B7wfynuP0WsxNJ8Pozs29NtTTNJ2n+qZ1vZO0a8ulL6jqrDp3q3ep8xOXzYZYZuEj55q9LPTZXiyLivn4nrmI1jw7Y2Rj51Roy6kvqb5ra6g+KsOanzEz6fU5dPPfxSpg1ZxnfLspvxeK/ZxbLxxqxpP/kVjXuHzx+frOy2f+IMWaoZ/Vl36PyMbjRzYggkEEEHQg8iD4EToiCIAbFu3vjlbPBp9zLwn1FuFeA9Tg+GvNfu/CaOq2fi1D3vZmuUlz/cpSozf+LbsW+/bszaOO/U10XBqi3U/FYNB6TT/p9qR4RzQa8Vx+SKuPYjL39pxamx9g4S7MD8rMlz7XJZT1AZidPXU6d2kIbKnlmp6zJv1yXJfKv5zDfr2UaISSSSSSTqSeZJ8TPaMZdg4j5FtdFQ4rbXWtF8WY6D7pGTJHHBzlySsaVuj6X3Y2HXs3EqxK9DwLq799lp5s/3mfOdZqpanNLLLry8F0PWxQUI0ZIzXRnRW0tFoqaUUitpSLQsBjLBiZYslkMtWQyGWLJZDLFkkMtSQzEy5ZJjZYIjEyJRDIMBCmQxHj2ns2nLrNV6B0PTxU+KnuMyYc08Ut6D4mxpdVl001PFKn/OZqGHh37DvLatfs20/KPpq1J6BmA+7n00nq5MmPXQrlkXLxOkzZ8O18NeznjyXfwXl3N5rcMAykMpAII6EHoRPGaadM5SUXFtPmNEIgwA1HfHs/w9qg2Efs2VoeHIrABY/aL88fn5z19n7Zz6T1fah2f27fQlxTOHb07oZuynIyayaS2leSnvVWeHP5p8jO20W0cGrjeOXHqnzX88DG00YCbwggAQAIAdc7FN2D7+1bl061YgOnMcxZZ+ij/lOW/EOu5aaD8ZfZff9Db00P8AZnWTOUN5FbS0ZEVNKRaK2lotFbSkWhIDGWDEy1ZLIZYshkMtWSyGWLJMbLUkMxyLlkmJjwMbIMZApiERJYgiAVlBBBAIPIgjUEQToabTtFOHirSvBXqEB1VO5B9FfAeXdLnkc3cuZkzZpZZb0+fV9/f4nokGIIAEAKsnGruRq7US2txwtW6hlYHuIPWXjyShJSg6a6oD557V93sfZmclWIprqtx1vNZJIRzY6kLr3e6OU+g7E1mTVadyy806+Sf3MUlTNLnrkhAAgB9QbkqBsvZ+gA/csY8hpzNakn8TPm20nesy/mf1PRxeyjKtNQ2EVtKRkRW0tFoqaUUitpSLQkZQywYmWiSQyxZDIZaslkMsWSY2WpIZjkXLJMTHgjEyIyRTEIiSxBEAQAIAeXP2hTjL7TItroTpxWMqjXwGsy4sOTK93HFt+AFezNr42WCcXIpyAOvs3VtPUCVm02bD/wCkGvehWme2YBkwQHCu3n+I438kv9e2d1+Gv8Wf539ImOfM5rOhICABAD6h3L/hezv5LG/pLPmu0f8ALzfml9T0cXsoypmqjYRU0pGRFbS0WippSKRW0pFoSMoZYMTLFkshlqyGQyxZLIZaskxstSQzGy1ZJiZYIjGyDKIZEBCmQxBEBEAMNvVvJj7KxzkZDc+YqqHx3WaclUf37pu6HQ5dXk3Ma977ITdHzjvRvDkbVyGyck+VdQJ9nTX9FR+p759E0ejx6TEseNe9933Zibs8Gz823FsW/Hsei5Oa2IdCP+x5TPlxQyxcJq0+jEdg3N7W67OGjaoWmzkq5aKfZN3D2ij4T5jl6Tkdofh2UbnpuK/5fP4Pr9TIpdzqdFyuodGV0YaqykFWHiDOYcHF01TLOHdvX8Rxv5Jf69s7f8Nf4svzP6RMc+ZzWdCQEACAH1BuZ/C9nfyWN/SWfNto/wCXl/NL6npYvZRlTNQzoraWjIitpSLRU0stFbSkWhIDGEBMsWSSyxZLIZaslkMsWQY2WIZLMbLlksxMsEkxskykQxTAkgxNCIkAYXereTH2VjtkZB59KqgR7S5+5VH9+6buh0OTV5VCHxfZCbo+cd594sjamQ2Tkt4iqoE8FFevJFH6nvn0TR6PFpMax41733fdmJuzETaEEACAGybpb65uyW0pf2uOT72LYSaj5r9A+Y/OefrtmYNWvXVS7rn+5SbR6u0jeenbGRjZVKvVw4optrfqlotdtAfnDRhzmPZWhno8UscnfrWn4UvIJOzUZ6hIQAIAfT+5h/8Ay9nfyWN/SWfNto/5eb80vqeni9lGVaapnRW0pGRFbS0UippRaK2lItCwGSICLFiZLLFkMhlqyWSyxZLIY6mSzGy5TIMTLVMRjaGgY2RKJZEQjC71bx4+ysdsnJP1aql047rO5VH6num3otDk1eT0cPi+yJbo+b9594sjamQcnJbn8NdY+CmvXkqj+/fPoWj0eLSY/R41733fdmJuzETaEbv2c7hvtZxffxV7PRtGbmGvYf6aHw8WnjbW2tHRx3Iccj+Xi/sioxs6xvN2dbP2hWqrWMS6tBXVdSNOFR0Vl6OOXfz85y2j21qdPJty3k3bT+z6fQtxTOJb2bm5myW/eED0EkJk16mpvAHvU+R/Odnoto4NWv7b49U+f7kOLRrs3yQgAQAIAEAPp3cz+GbP/ksb+ks+b7R/y8v5pfU9TF7CMs01EZ0VtLRaK2lItFTSkWisyiiIDJjAZZLJZYslkMtUyWSywGSyGWKZLMbLFMhkNFqmIxNFgMkhomNENGE3s3kx9lY7ZGQ3PmKqh8d1mnJVH6num7otFk1eTcgve+yIbo+bt6N4sjauQ2Tknn8NdQ14Ka+5VH6nvn0HR6THpcSx418e78TA3ZiJtCN47ONwrNrWC+8NVgVsOJujZDA/5aeXiZ4+1dqx0kdyHHI/l4v7IqMbPoPExkorSmpFrrrUIiKNFVR0AE4LJOWSTlJ22ZS7SSMrvoWxWrsVXRwVdGAKsp6gjvlQk4tSi6aA5Tvn2RK/Ffskitz7xw3YCs+Irb5p8jy9J1Gg/ELVQ1PL/pfdeRDx9jkGfhXY1jU5Fb0Wr8SOpVh5+nnOqx5IZI70Ha8DGeeWIIAH5+XjAD6h3Xx2pwMKmwcNleJjo6/RcVLqPuOs+a62anqcko8nJ/U9bEqijIMZrozpCMZaKRUxlItFbSkWhIyiIAEAGEBMsBkkMsUyWSyxTJIZYpkslocGSY2i1TJZjaLFMkhocGIxtHzh2u7Qtv2vkV2E8GPwU1JqdFTgDEgeJJ/SfQ9h4o49HBx5y4v9TVyP1jTJ6xBvHZvuFZtawX3hqtn1tozcw2Qw/wBND4dNWnj7V2rHSR3IcZv5eL+yLjGz6Ew8WuitKaUWqpFCJWoAVVHQACcHkySyScpO2zMXSBBpAZDHQanQAcyTyAEfMdHN99O1fHw9aNnhM3I5hrOL93q+8fGde4cvPunQbP2Bkzevn9WPbq/IiWRLkcU2ztfIz7mycu1rrW5aseSKOiKOiqNTyE7DBp8eCCx440v5zMLbfM8MzCPXs3Zt+XYKcWqy+09EQa6eZPQDzMx5c2PDHfySSXiNRbdI7DuV2XV4jJlbQZb8hSHShRrTU3cW1+Mg/dOS2jt2WVPHgVR79X5G7i09cZHRzOeN1IrJlItFbGUi0VkyikIxlItCQGEACAEiMB1MkllgMlkMsUySWhwZLJZYDJIaHBiMbRYrSaIaHBiIaNA7RezobWcZWLYlGYFCOH4vZXqPh1I1KkeOk93ZO2f6SPosibh4c15mDJi3uKNW3f7GrzcG2jdSuOpBNdDuz28/hLFRwjz6/rPT1X4kxKFYIve8eS+fExrC+p2fExa6K0qpRa6q1CIijRVUdAJyE8ksknKTtsy0XSbCghYUYHene3D2VXx5Vnvka146aNdZ6LryHmeU3tFs/Pq5VjXDu+SFKSjzOGb59omZtUtUCcXDOoGOh5uv2j9W9Ok7TQbHwaSpe1Pu/sun1MEptmmz1iAgBvu53ZllZ3Ddla4eIdG5j5e1fqqfhHmZ4mv23h09wx+tP5L3v7Iz48Dlz5HZ9hbBxdnVexw6lqXqzc2exvFmPMmcfqdXm1M97LK/t7kb0MaiqRkCZrmVIQmUi0VsZRaRWxlIpFbGUi0IYxkQGEACABABgYCY4MkllimSyWODEQ0WAyWSxwZJLQwMRDRYGk0Q0MGiJaGDRE0NxQFRVl5ddKNbc6VVICz2OwVVA7yTLx45TkowVt9ES0lzOSb59r3xUbIAPUNmWKen2SHv+sfwnVbP/DvKep/+V939l+pgnl6I5LlZNl9jXXO1trniexyWZj5mdTCEYRUYqkjCUyhGX3d3by9p2ezxKi+h0e1vdqr82Y/oOflNXVazDpY72WVeHV+5Fxg5Pgdr3P7OMTZvDdb++ZY5+0cD2dZ+zTu9TqfScbr9tZtTcIerDt1fvZuY8CjxZuhM8ejZSFJjKSEJlJFpCExlJFZMopCMZRaKyZSKQsYwiAIAEACAEwAYGAmODJJY4MkhocGImhwZNCocGKiGhgYiWhg0VE0TxxUKjU97+0PD2WGrBGVlgcseth7p+0ca8Hp18p6ug2Nn1VSfqw7v7Lr9DBkyxj7ziO9G9uZtV+LJsIqBJTHQkU1j/b3nzM7PR7PwaSNY1x6vqzTlNy5mBm6QPTU1jBK1ax2OioilmY+AA5mKUlFW3SGdQ3O7J3s4cjahNScmGGvxv/7G+b6Dn5ic1r/xBGNw0/F/9dPh3/nM2cenb4yOt4GFTjVrTj1pRUnJa0UKo8Ty6nrz85yuXLPLJzySt+JuRgkqReTMdF0KTHRSQpMqiqEJjKSEJlFJFZMopIQmNFJCxlEQAIAEACABAAgBMAGBiJaHBiJaHBk0KhwYiaGBiomhgZNCoYNCiaOYdru+N+K6bPxHal2QW32roG4G1Cop7tdCSevSdLsLZuPLF58qtXSX3NLU5XF7qOOE6kk6kk6knmSfEzrTRIgBs26e5OZtUhqgKcbUg5NgPByOhCDq56+XLrPP1208Gk4S4y7L79jLjwyny5Hbd1dz8PZS/IJx3kaPk2c7W5dB9EeQnGa3aWfVv13Uey5fub+PDGHI2HWeeZqI1gOhSY6KoUmUOhSYykhCYx0ITKKSFJjKSEMZREACABAAgAQAIAEACAExgMDFQqGBkk0ODFRNDBoqFQwMVE0MDFQqOV9r+6t99ibQxke7SsVX1oNWUKSVcL1I56HTynT7C1+OEHgyOuNryNDVYW3vI5lgbHysmwU0Y91thPDwhCND9Ynkv3zo8moxYo705JI0owlJ0kdY3Q7LaqOG/aJGRcNGGOP8ms/WPzz+XrOX123pzuGDgu/X4dvqb2LSJcZHSqwFAVQFUDQKAAAPACc47btm4kTrCh0RrCh0RrHQUQWjodClo6KoQmOh0KTGVQhMdDoXWMoiABAAgAQAIAEACABAAgAQAIwGBiEMDFQqGBiomhgYqFRPFFQqJ1gKgAA6aD7ocRUNxRBQcUKHQcUKCiOKOgojWFDoUmOh0QTGOhCYyqFJjHREBkQAIAEACABAAgAQAIAEACABAAgAQAnWMCQYqFQwaKhUSDFQqJ4oConWFBQaxUFE6woVEax0OiOKAUQWhQ6ILR0OhSY6HRGsAIjGEQBAAgAQAIAEACABAAgAQAIAEACABAAgAQAmABrARPFCgonihQUHFFQqDihQUHFHQ6I1gFEawAIDIgAQAIAEACABAAgAQAIAEACABAAgAQAIAEACABAAgAQAIAEACABAAgAQABAAgAQAIAEACABAAgAQAIAEACABAD//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68960"/>
            <a:ext cx="1548234" cy="1548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36" y="1512782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00" y="4661235"/>
            <a:ext cx="4176796" cy="1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1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13620</TotalTime>
  <Words>163</Words>
  <Application>Microsoft Office PowerPoint</Application>
  <PresentationFormat>On-screen Show (4:3)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Macroeconomic</vt:lpstr>
      <vt:lpstr>Macroeconomic Objectives</vt:lpstr>
      <vt:lpstr>Macroeconomic Objectives – Low unemployment</vt:lpstr>
      <vt:lpstr>Macroeconomic Objectives – Low unemployment</vt:lpstr>
      <vt:lpstr>Macroeconomic Objectives – Low unemployment</vt:lpstr>
      <vt:lpstr>Macroeconomic Objectives – Low unemployment</vt:lpstr>
      <vt:lpstr>Macroeconomic Objectives – Low and stable inflation</vt:lpstr>
      <vt:lpstr>Macroeconomic Objectives – Low and stable inflation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235</cp:revision>
  <dcterms:created xsi:type="dcterms:W3CDTF">2013-11-05T23:10:43Z</dcterms:created>
  <dcterms:modified xsi:type="dcterms:W3CDTF">2015-09-15T10:36:29Z</dcterms:modified>
</cp:coreProperties>
</file>