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1"/>
  </p:notesMasterIdLst>
  <p:handoutMasterIdLst>
    <p:handoutMasterId r:id="rId12"/>
  </p:handoutMasterIdLst>
  <p:sldIdLst>
    <p:sldId id="259" r:id="rId5"/>
    <p:sldId id="356" r:id="rId6"/>
    <p:sldId id="456" r:id="rId7"/>
    <p:sldId id="454" r:id="rId8"/>
    <p:sldId id="457" r:id="rId9"/>
    <p:sldId id="458" r:id="rId10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1" autoAdjust="0"/>
    <p:restoredTop sz="94660"/>
  </p:normalViewPr>
  <p:slideViewPr>
    <p:cSldViewPr>
      <p:cViewPr varScale="1">
        <p:scale>
          <a:sx n="47" d="100"/>
          <a:sy n="47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54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Section 3: International 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7" y="1772816"/>
            <a:ext cx="6336704" cy="45201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Trade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3135" y="980728"/>
            <a:ext cx="0" cy="4931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0891" y="980728"/>
            <a:ext cx="4989672" cy="4571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920891" y="3474720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309" y="320760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41" name="Right Triangle 40"/>
          <p:cNvSpPr/>
          <p:nvPr/>
        </p:nvSpPr>
        <p:spPr bwMode="auto">
          <a:xfrm>
            <a:off x="1920891" y="980728"/>
            <a:ext cx="2687368" cy="24659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Triangle 41"/>
          <p:cNvSpPr/>
          <p:nvPr/>
        </p:nvSpPr>
        <p:spPr bwMode="auto">
          <a:xfrm rot="5400000">
            <a:off x="2048292" y="3354000"/>
            <a:ext cx="2384902" cy="2699506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48164" y="2281408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CS</a:t>
            </a:r>
            <a:endParaRPr lang="en-AU" dirty="0"/>
          </a:p>
        </p:txBody>
      </p:sp>
      <p:sp>
        <p:nvSpPr>
          <p:cNvPr id="44" name="TextBox 43"/>
          <p:cNvSpPr txBox="1"/>
          <p:nvPr/>
        </p:nvSpPr>
        <p:spPr>
          <a:xfrm>
            <a:off x="2336491" y="3941046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  <a:r>
              <a:rPr lang="en-AU" dirty="0" smtClean="0"/>
              <a:t>S</a:t>
            </a:r>
            <a:endParaRPr lang="en-AU" dirty="0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4612782" y="3450391"/>
            <a:ext cx="13232" cy="2461818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15726" y="5960878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 advTm="14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 smtClean="0"/>
              <a:t>Trade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3135" y="980728"/>
            <a:ext cx="0" cy="4931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0891" y="980728"/>
            <a:ext cx="4989672" cy="4571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3" name="Straight Connector 12"/>
          <p:cNvCxnSpPr>
            <a:stCxn id="20" idx="1"/>
          </p:cNvCxnSpPr>
          <p:nvPr/>
        </p:nvCxnSpPr>
        <p:spPr>
          <a:xfrm flipH="1">
            <a:off x="1903135" y="4390698"/>
            <a:ext cx="5344643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20891" y="3474720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309" y="320760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7778" y="4206032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/>
              <a:t>w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572945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 bwMode="auto">
          <a:xfrm rot="5400000">
            <a:off x="1970331" y="4327682"/>
            <a:ext cx="1496461" cy="1655143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ight Triangle 2"/>
          <p:cNvSpPr/>
          <p:nvPr/>
        </p:nvSpPr>
        <p:spPr bwMode="auto">
          <a:xfrm>
            <a:off x="1910076" y="997688"/>
            <a:ext cx="3815946" cy="339942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3588194" y="3424935"/>
            <a:ext cx="2075639" cy="932303"/>
          </a:xfrm>
          <a:prstGeom prst="triangle">
            <a:avLst/>
          </a:prstGeom>
          <a:noFill/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0060" y="2992473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CS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2135185" y="4616783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  <a:r>
              <a:rPr lang="en-AU" dirty="0" smtClean="0"/>
              <a:t>S</a:t>
            </a:r>
            <a:endParaRPr lang="en-AU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612782" y="3450391"/>
            <a:ext cx="13232" cy="2461818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5726" y="5960878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6105" y="593300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3</a:t>
            </a:r>
            <a:endParaRPr lang="en-AU" baseline="-25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556948" y="441268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38711" y="593300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838670"/>
      </p:ext>
    </p:extLst>
  </p:cSld>
  <p:clrMapOvr>
    <a:masterClrMapping/>
  </p:clrMapOvr>
  <p:transition advTm="665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7" grpId="0"/>
      <p:bldP spid="20" grpId="0"/>
      <p:bldP spid="15" grpId="0" animBg="1"/>
      <p:bldP spid="3" grpId="0" animBg="1"/>
      <p:bldP spid="18" grpId="0" animBg="1"/>
      <p:bldP spid="27" grpId="0"/>
      <p:bldP spid="28" grpId="0"/>
      <p:bldP spid="3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03134" y="1535837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03134" y="1712246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3" name="Straight Connector 12"/>
          <p:cNvCxnSpPr>
            <a:stCxn id="20" idx="1"/>
          </p:cNvCxnSpPr>
          <p:nvPr/>
        </p:nvCxnSpPr>
        <p:spPr>
          <a:xfrm flipH="1">
            <a:off x="1903135" y="4390698"/>
            <a:ext cx="5344643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20891" y="3474720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309" y="320760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5651" y="592885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7778" y="4206032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/>
              <a:t>w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35937" y="4005064"/>
            <a:ext cx="5344643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47778" y="3785175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w+t</a:t>
            </a:r>
            <a:endParaRPr lang="en-AU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2910" y="3777905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w+t</a:t>
            </a:r>
            <a:endParaRPr lang="en-AU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563888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72945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47123" y="3998658"/>
            <a:ext cx="24676" cy="1889479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75175" y="4033262"/>
            <a:ext cx="0" cy="1879266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9362" y="5930341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0277" y="5947905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2854" y="5957493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971799" y="3998658"/>
            <a:ext cx="1203376" cy="392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71799" y="4033262"/>
            <a:ext cx="1203376" cy="3574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1574" y="4006338"/>
            <a:ext cx="1223601" cy="3843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" name="Audio 3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579979"/>
      </p:ext>
    </p:extLst>
  </p:cSld>
  <p:clrMapOvr>
    <a:masterClrMapping/>
  </p:clrMapOvr>
  <p:transition advTm="639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3" grpId="0"/>
      <p:bldP spid="24" grpId="0"/>
      <p:bldP spid="28" grpId="0"/>
      <p:bldP spid="32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Quota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03134" y="1535837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03134" y="1712246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920891" y="3474720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5309" y="320760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5651" y="592885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73327" y="5948275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cxnSp>
        <p:nvCxnSpPr>
          <p:cNvPr id="19" name="Straight Connector 18"/>
          <p:cNvCxnSpPr>
            <a:stCxn id="21" idx="1"/>
          </p:cNvCxnSpPr>
          <p:nvPr/>
        </p:nvCxnSpPr>
        <p:spPr>
          <a:xfrm flipH="1">
            <a:off x="1903135" y="4390698"/>
            <a:ext cx="5344643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47778" y="4206032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/>
              <a:t>w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563888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72945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64575" y="6300426"/>
            <a:ext cx="58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</a:t>
            </a:r>
            <a:endParaRPr lang="en-AU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73327" y="6281119"/>
            <a:ext cx="58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</a:t>
            </a:r>
            <a:r>
              <a:rPr lang="en-AU" dirty="0" smtClean="0"/>
              <a:t>00</a:t>
            </a:r>
            <a:endParaRPr lang="en-AU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97670" y="370444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q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903136" y="3935196"/>
            <a:ext cx="3126064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88461" y="3935197"/>
            <a:ext cx="13268" cy="1977331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31977" y="3913568"/>
            <a:ext cx="13268" cy="1977331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27384" y="6300426"/>
            <a:ext cx="58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270</a:t>
            </a:r>
            <a:endParaRPr lang="en-AU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734474" y="6300677"/>
            <a:ext cx="58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</a:t>
            </a:r>
            <a:r>
              <a:rPr lang="en-AU" dirty="0"/>
              <a:t>2</a:t>
            </a:r>
            <a:r>
              <a:rPr lang="en-AU" dirty="0" smtClean="0"/>
              <a:t>0</a:t>
            </a:r>
            <a:endParaRPr lang="en-AU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499992" y="2055527"/>
            <a:ext cx="2579974" cy="23434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71804" y="1802515"/>
            <a:ext cx="105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 + quota</a:t>
            </a:r>
            <a:endParaRPr lang="en-AU" baseline="-250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567483" y="4389779"/>
            <a:ext cx="932509" cy="330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 bwMode="auto">
          <a:xfrm rot="16200000">
            <a:off x="3854882" y="4130760"/>
            <a:ext cx="367914" cy="922310"/>
          </a:xfrm>
          <a:prstGeom prst="leftBrace">
            <a:avLst/>
          </a:prstGeom>
          <a:noFill/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4745" y="4837581"/>
            <a:ext cx="855247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quota</a:t>
            </a:r>
            <a:endParaRPr lang="en-AU" dirty="0"/>
          </a:p>
        </p:txBody>
      </p: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468821"/>
      </p:ext>
    </p:extLst>
  </p:cSld>
  <p:clrMapOvr>
    <a:masterClrMapping/>
  </p:clrMapOvr>
  <p:transition advTm="1210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  <p:bldP spid="17" grpId="0"/>
      <p:bldP spid="29" grpId="0"/>
      <p:bldP spid="30" grpId="0"/>
      <p:bldP spid="31" grpId="0"/>
      <p:bldP spid="39" grpId="0"/>
      <p:bldP spid="40" grpId="0"/>
      <p:bldP spid="44" grpId="0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Subsidies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03134" y="1535837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03134" y="1712246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903133" y="3506575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7587" y="328135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5651" y="592885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73327" y="5948275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cxnSp>
        <p:nvCxnSpPr>
          <p:cNvPr id="19" name="Straight Connector 18"/>
          <p:cNvCxnSpPr>
            <a:stCxn id="21" idx="1"/>
          </p:cNvCxnSpPr>
          <p:nvPr/>
        </p:nvCxnSpPr>
        <p:spPr>
          <a:xfrm flipH="1">
            <a:off x="1903135" y="4390698"/>
            <a:ext cx="5344643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47778" y="4206032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/>
              <a:t>w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563888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72945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21394" y="2405885"/>
            <a:ext cx="3398739" cy="30733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93909" y="2028391"/>
            <a:ext cx="117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 + subsidy</a:t>
            </a:r>
            <a:endParaRPr lang="en-AU" baseline="-25000" dirty="0"/>
          </a:p>
        </p:txBody>
      </p:sp>
      <p:sp>
        <p:nvSpPr>
          <p:cNvPr id="48" name="Left Brace 47"/>
          <p:cNvSpPr/>
          <p:nvPr/>
        </p:nvSpPr>
        <p:spPr bwMode="auto">
          <a:xfrm rot="10800000">
            <a:off x="5665089" y="2517141"/>
            <a:ext cx="367914" cy="1133548"/>
          </a:xfrm>
          <a:prstGeom prst="leftBrace">
            <a:avLst/>
          </a:prstGeom>
          <a:noFill/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4378" y="2897336"/>
            <a:ext cx="1000608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subsidy</a:t>
            </a:r>
            <a:endParaRPr lang="en-AU" dirty="0"/>
          </a:p>
        </p:txBody>
      </p:sp>
      <p:sp>
        <p:nvSpPr>
          <p:cNvPr id="43" name="TextBox 42"/>
          <p:cNvSpPr txBox="1"/>
          <p:nvPr/>
        </p:nvSpPr>
        <p:spPr>
          <a:xfrm>
            <a:off x="4706336" y="592885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3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924542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885202" y="3517524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782" y="3178565"/>
            <a:ext cx="3076603" cy="40247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936086" y="3150257"/>
            <a:ext cx="5071" cy="1602429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75823" y="2982622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s</a:t>
            </a:r>
          </a:p>
        </p:txBody>
      </p: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963502"/>
      </p:ext>
    </p:extLst>
  </p:cSld>
  <p:clrMapOvr>
    <a:masterClrMapping/>
  </p:clrMapOvr>
  <p:transition advTm="773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4" grpId="0"/>
      <p:bldP spid="48" grpId="0" animBg="1"/>
      <p:bldP spid="37" grpId="0" animBg="1"/>
      <p:bldP spid="43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1.4|16.1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44.9|3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16.7|12.2"/>
</p:tagLst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14792</TotalTime>
  <Words>87</Words>
  <Application>Microsoft Office PowerPoint</Application>
  <PresentationFormat>On-screen Show (4:3)</PresentationFormat>
  <Paragraphs>78</Paragraphs>
  <Slides>6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Section 3: International Economics</vt:lpstr>
      <vt:lpstr>International Trade</vt:lpstr>
      <vt:lpstr>International Trade</vt:lpstr>
      <vt:lpstr>Tariffs</vt:lpstr>
      <vt:lpstr>Quota</vt:lpstr>
      <vt:lpstr>Subsidies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269</cp:revision>
  <dcterms:created xsi:type="dcterms:W3CDTF">2013-11-05T23:10:43Z</dcterms:created>
  <dcterms:modified xsi:type="dcterms:W3CDTF">2015-10-15T11:16:02Z</dcterms:modified>
</cp:coreProperties>
</file>