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4" r:id="rId3"/>
    <p:sldMasterId id="2147483657" r:id="rId4"/>
  </p:sldMasterIdLst>
  <p:notesMasterIdLst>
    <p:notesMasterId r:id="rId10"/>
  </p:notesMasterIdLst>
  <p:handoutMasterIdLst>
    <p:handoutMasterId r:id="rId11"/>
  </p:handoutMasterIdLst>
  <p:sldIdLst>
    <p:sldId id="259" r:id="rId5"/>
    <p:sldId id="553" r:id="rId6"/>
    <p:sldId id="606" r:id="rId7"/>
    <p:sldId id="607" r:id="rId8"/>
    <p:sldId id="608" r:id="rId9"/>
  </p:sldIdLst>
  <p:sldSz cx="9144000" cy="6858000" type="screen4x3"/>
  <p:notesSz cx="9906000" cy="6794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BAUM" initials="RB" lastIdx="1" clrIdx="0">
    <p:extLst>
      <p:ext uri="{19B8F6BF-5375-455C-9EA6-DF929625EA0E}">
        <p15:presenceInfo xmlns:p15="http://schemas.microsoft.com/office/powerpoint/2012/main" userId="S-1-5-21-4175334262-1293257954-3937267357-54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B97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5405" autoAdjust="0"/>
  </p:normalViewPr>
  <p:slideViewPr>
    <p:cSldViewPr>
      <p:cViewPr varScale="1">
        <p:scale>
          <a:sx n="97" d="100"/>
          <a:sy n="97" d="100"/>
        </p:scale>
        <p:origin x="859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304FC-2894-4BE3-88D3-E68583326C8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476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92547-FFA7-417A-8F63-F8B7FBC53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54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2547-FFA7-417A-8F63-F8B7FBC53DA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484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t1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" y="1984375"/>
            <a:ext cx="8999538" cy="7239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516313"/>
            <a:ext cx="7380288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812D-9F43-4150-89AB-F1AE338642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9D8-73E6-4477-BD0E-9034041437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9913-B1DC-447A-91D2-B8B16A16E2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ECC8-B253-4ECB-A077-8D58F1D7C0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E53B-A775-4DC8-9619-C08B15146D1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506F-4531-4235-B528-B4F9559EE4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B4E3-D55F-4BBD-B31B-4ACC85E579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060A-5D5D-4A36-9BF6-4124C2D79D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544C-E44A-4AE3-B0AE-5F36CBDBA4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DF03-EFB1-4EEB-B0F0-B60EF068EF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9BFD-326A-4B7E-9E2D-3B5937878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D92E-2EEF-4C8A-98A2-297F7ADF4D4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92C5-FCF2-47C1-B669-1372555E5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CECD-0DD3-4A7F-AC0F-5389BC363A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A6B8E-B03B-43EF-AF76-2EB0EB5C4A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83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E976-7958-40FC-898A-2C80157B51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644-AA5E-4398-89BC-DA9FD9558B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F96-98AE-4E21-AD8A-2B9C3491D5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9277-5A86-42C5-A44A-1DEC65E52E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B329-9516-4AFE-8D7D-9A862E261C8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0AF1-0C3E-474E-98EA-86A2143227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176A-2247-4001-B73A-1CEC618AB2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675A-2446-4F2D-BE4C-923064280E8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9B8-0C72-4AC5-B6A8-3E752D6162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CD75-1340-4463-A4A4-5228CF682F0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91BDC-4B66-419E-BD70-209DB1F8EF6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B05C-022E-48E8-96D9-E5362DCFD9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C88B-376E-460C-A660-B280BD6F47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2F3A-CEEE-4D3C-8039-711440FC1E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F6BB0-EC99-4E15-A068-983C9ECA741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30D-EC84-43C0-9F64-5F90406014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FBFB-A6F9-496C-8B1A-1A9403D4DC8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63A0-F938-4AAB-A6C2-47A25D1CBCF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7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44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C783C7-A2EC-41E9-AA7B-F0D50F3E0A8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6488" name="Picture 8" descr="M62FB&amp;F006 cop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3DEADC0-C932-46E8-BB52-CC605D59CE2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701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4440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6953A54-48A6-4925-9BE1-F6898663E1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AU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28160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28160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28160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28160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28160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28160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28161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28161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37" y="521234"/>
            <a:ext cx="8999538" cy="723900"/>
          </a:xfrm>
          <a:ln/>
        </p:spPr>
        <p:txBody>
          <a:bodyPr/>
          <a:lstStyle/>
          <a:p>
            <a:r>
              <a:rPr lang="en-AU" dirty="0" smtClean="0"/>
              <a:t>3.2 Exchange Rates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	</a:t>
            </a:r>
          </a:p>
          <a:p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1600" y="2996952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endParaRPr lang="en-US" sz="2400" kern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60761"/>
            <a:ext cx="6336704" cy="452018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  <p:bldLst>
      <p:bldP spid="265218" grpId="0"/>
      <p:bldP spid="265219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5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52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Evaluation of exchange rate systems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6" y="971600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Fixed (advantages)</a:t>
            </a:r>
          </a:p>
          <a:p>
            <a:r>
              <a:rPr lang="en-AU" sz="2400" dirty="0" smtClean="0"/>
              <a:t>Predictability and certainty</a:t>
            </a:r>
          </a:p>
          <a:p>
            <a:endParaRPr lang="en-AU" sz="2400" dirty="0"/>
          </a:p>
          <a:p>
            <a:r>
              <a:rPr lang="en-AU" sz="2400" dirty="0" smtClean="0"/>
              <a:t>Domestic fiscal discipline</a:t>
            </a:r>
          </a:p>
          <a:p>
            <a:r>
              <a:rPr lang="en-AU" sz="2400" dirty="0"/>
              <a:t>	</a:t>
            </a:r>
            <a:r>
              <a:rPr lang="en-AU" sz="2400" dirty="0" smtClean="0"/>
              <a:t>				Inflation</a:t>
            </a:r>
          </a:p>
          <a:p>
            <a:endParaRPr lang="en-AU" sz="2400" dirty="0"/>
          </a:p>
          <a:p>
            <a:endParaRPr lang="en-AU" sz="2400" dirty="0" smtClean="0"/>
          </a:p>
          <a:p>
            <a:r>
              <a:rPr lang="en-AU" sz="2400" dirty="0"/>
              <a:t>	</a:t>
            </a:r>
            <a:r>
              <a:rPr lang="en-AU" sz="2400" dirty="0" smtClean="0"/>
              <a:t>		     Downward pressure on currency</a:t>
            </a:r>
          </a:p>
          <a:p>
            <a:r>
              <a:rPr lang="en-AU" sz="2400" dirty="0"/>
              <a:t>	</a:t>
            </a:r>
            <a:r>
              <a:rPr lang="en-AU" sz="2400" dirty="0" smtClean="0"/>
              <a:t>				</a:t>
            </a:r>
            <a:endParaRPr lang="en-AU" sz="2400" dirty="0"/>
          </a:p>
          <a:p>
            <a:endParaRPr lang="en-AU" sz="2400" dirty="0" smtClean="0"/>
          </a:p>
          <a:p>
            <a:r>
              <a:rPr lang="en-AU" sz="2400" dirty="0"/>
              <a:t>	</a:t>
            </a:r>
            <a:r>
              <a:rPr lang="en-AU" sz="2400" dirty="0" smtClean="0"/>
              <a:t>		Depleting foreign reserves to prop up </a:t>
            </a:r>
          </a:p>
          <a:p>
            <a:r>
              <a:rPr lang="en-AU" sz="2400" dirty="0"/>
              <a:t>	</a:t>
            </a:r>
            <a:r>
              <a:rPr lang="en-AU" sz="2400" dirty="0" smtClean="0"/>
              <a:t>				currency</a:t>
            </a:r>
            <a:endParaRPr lang="en-AU" sz="2400" dirty="0"/>
          </a:p>
          <a:p>
            <a:endParaRPr lang="en-AU" sz="2400" dirty="0"/>
          </a:p>
          <a:p>
            <a:endParaRPr lang="en-AU" sz="2400" dirty="0"/>
          </a:p>
        </p:txBody>
      </p:sp>
      <p:sp>
        <p:nvSpPr>
          <p:cNvPr id="3" name="AutoShape 4" descr="Image result for ado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Down Arrow 3"/>
          <p:cNvSpPr/>
          <p:nvPr/>
        </p:nvSpPr>
        <p:spPr bwMode="auto">
          <a:xfrm>
            <a:off x="5364088" y="2924944"/>
            <a:ext cx="504056" cy="504056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5364088" y="2924944"/>
            <a:ext cx="504056" cy="504056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5364092" y="4067944"/>
            <a:ext cx="504056" cy="504056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47315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Evaluation of exchange rate systems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6433" y="847452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Fixed (disadvantages)</a:t>
            </a:r>
          </a:p>
          <a:p>
            <a:r>
              <a:rPr lang="en-AU" sz="2400" dirty="0" smtClean="0"/>
              <a:t>Large and persistent CADs</a:t>
            </a:r>
          </a:p>
          <a:p>
            <a:r>
              <a:rPr lang="en-AU" sz="2400" dirty="0"/>
              <a:t>	</a:t>
            </a:r>
            <a:r>
              <a:rPr lang="en-AU" sz="2400" dirty="0" smtClean="0"/>
              <a:t>		Deplete foreign reserves</a:t>
            </a:r>
          </a:p>
          <a:p>
            <a:r>
              <a:rPr lang="en-AU" sz="2400" dirty="0"/>
              <a:t>	</a:t>
            </a:r>
            <a:r>
              <a:rPr lang="en-AU" sz="2400" dirty="0" smtClean="0"/>
              <a:t>		Interest rate tampering</a:t>
            </a:r>
          </a:p>
          <a:p>
            <a:r>
              <a:rPr lang="en-AU" sz="2400" dirty="0"/>
              <a:t>	</a:t>
            </a:r>
            <a:r>
              <a:rPr lang="en-AU" sz="2400" dirty="0" smtClean="0"/>
              <a:t>		Large borrowing</a:t>
            </a:r>
          </a:p>
          <a:p>
            <a:r>
              <a:rPr lang="en-AU" sz="2400" dirty="0"/>
              <a:t>	</a:t>
            </a:r>
            <a:r>
              <a:rPr lang="en-AU" sz="2400" dirty="0" smtClean="0"/>
              <a:t>		Reducing AD</a:t>
            </a:r>
          </a:p>
          <a:p>
            <a:endParaRPr lang="en-AU" sz="2400" dirty="0" smtClean="0"/>
          </a:p>
          <a:p>
            <a:r>
              <a:rPr lang="en-AU" sz="2400" b="1" dirty="0"/>
              <a:t>	</a:t>
            </a:r>
            <a:r>
              <a:rPr lang="en-AU" sz="2400" b="1" dirty="0" smtClean="0"/>
              <a:t>What negative effects could come?</a:t>
            </a:r>
            <a:r>
              <a:rPr lang="en-AU" sz="2400" dirty="0"/>
              <a:t>	</a:t>
            </a:r>
            <a:r>
              <a:rPr lang="en-AU" sz="2400" dirty="0" smtClean="0"/>
              <a:t>				</a:t>
            </a:r>
            <a:endParaRPr lang="en-AU" sz="2400" dirty="0"/>
          </a:p>
          <a:p>
            <a:endParaRPr lang="en-AU" sz="2400" dirty="0"/>
          </a:p>
        </p:txBody>
      </p:sp>
      <p:sp>
        <p:nvSpPr>
          <p:cNvPr id="3" name="AutoShape 4" descr="Image result for ado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Down Arrow 3"/>
          <p:cNvSpPr/>
          <p:nvPr/>
        </p:nvSpPr>
        <p:spPr bwMode="auto">
          <a:xfrm>
            <a:off x="5364088" y="2924944"/>
            <a:ext cx="504056" cy="504056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59058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Evaluation of exchange rate systems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6433" y="847452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Floating (advantages)</a:t>
            </a:r>
          </a:p>
          <a:p>
            <a:endParaRPr lang="en-AU" sz="2400" dirty="0" smtClean="0"/>
          </a:p>
          <a:p>
            <a:r>
              <a:rPr lang="en-AU" sz="2400" dirty="0" smtClean="0"/>
              <a:t>Current account is self-correcting</a:t>
            </a:r>
          </a:p>
          <a:p>
            <a:endParaRPr lang="en-AU" sz="2400" dirty="0"/>
          </a:p>
          <a:p>
            <a:r>
              <a:rPr lang="en-AU" sz="2400" dirty="0" smtClean="0"/>
              <a:t>No large foreign reserves necessary</a:t>
            </a:r>
          </a:p>
          <a:p>
            <a:endParaRPr lang="en-AU" sz="2400" dirty="0"/>
          </a:p>
          <a:p>
            <a:r>
              <a:rPr lang="en-AU" sz="2400" dirty="0" smtClean="0"/>
              <a:t>Freedom in domestic fiscal/monetary policy</a:t>
            </a:r>
          </a:p>
          <a:p>
            <a:endParaRPr lang="en-AU" sz="2400" dirty="0"/>
          </a:p>
          <a:p>
            <a:r>
              <a:rPr lang="en-AU" sz="2400" dirty="0" smtClean="0"/>
              <a:t>Reduced risk of imported inflation</a:t>
            </a:r>
          </a:p>
          <a:p>
            <a:endParaRPr lang="en-AU" sz="2400" dirty="0"/>
          </a:p>
          <a:p>
            <a:r>
              <a:rPr lang="en-AU" sz="2400" dirty="0" smtClean="0"/>
              <a:t>Reduced speculation</a:t>
            </a:r>
            <a:r>
              <a:rPr lang="en-AU" sz="2400" dirty="0"/>
              <a:t>	</a:t>
            </a:r>
            <a:r>
              <a:rPr lang="en-AU" sz="2400" dirty="0" smtClean="0"/>
              <a:t>				</a:t>
            </a:r>
            <a:endParaRPr lang="en-AU" sz="2400" dirty="0"/>
          </a:p>
          <a:p>
            <a:endParaRPr lang="en-AU" sz="2400" dirty="0"/>
          </a:p>
        </p:txBody>
      </p:sp>
      <p:sp>
        <p:nvSpPr>
          <p:cNvPr id="3" name="AutoShape 4" descr="Image result for ado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Down Arrow 3"/>
          <p:cNvSpPr/>
          <p:nvPr/>
        </p:nvSpPr>
        <p:spPr bwMode="auto">
          <a:xfrm>
            <a:off x="5364088" y="2924944"/>
            <a:ext cx="504056" cy="504056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3183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Evaluation of exchange rate systems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6433" y="847452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Floating </a:t>
            </a:r>
            <a:r>
              <a:rPr lang="en-AU" sz="2400" b="1" dirty="0" smtClean="0"/>
              <a:t>(</a:t>
            </a:r>
            <a:r>
              <a:rPr lang="en-AU" sz="2400" b="1" dirty="0" smtClean="0"/>
              <a:t>disadvantages</a:t>
            </a:r>
            <a:r>
              <a:rPr lang="en-AU" sz="2400" b="1" dirty="0" smtClean="0"/>
              <a:t>)</a:t>
            </a:r>
            <a:endParaRPr lang="en-AU" sz="2400" b="1" dirty="0" smtClean="0"/>
          </a:p>
          <a:p>
            <a:endParaRPr lang="en-AU" sz="2400" dirty="0" smtClean="0"/>
          </a:p>
          <a:p>
            <a:r>
              <a:rPr lang="en-AU" sz="2400" dirty="0" smtClean="0"/>
              <a:t>Lack of predictability</a:t>
            </a:r>
            <a:endParaRPr lang="en-AU" sz="2400" dirty="0" smtClean="0"/>
          </a:p>
          <a:p>
            <a:endParaRPr lang="en-AU" sz="2400" dirty="0"/>
          </a:p>
          <a:p>
            <a:r>
              <a:rPr lang="en-AU" sz="2400" dirty="0" smtClean="0"/>
              <a:t>Less reason to maintain fiscal/monetary discipline</a:t>
            </a:r>
            <a:endParaRPr lang="en-AU" sz="2400" dirty="0" smtClean="0"/>
          </a:p>
          <a:p>
            <a:endParaRPr lang="en-AU" sz="2400" dirty="0"/>
          </a:p>
          <a:p>
            <a:r>
              <a:rPr lang="en-AU" sz="2400" dirty="0" smtClean="0"/>
              <a:t>Loss of competitiveness/efficiency</a:t>
            </a:r>
          </a:p>
          <a:p>
            <a:r>
              <a:rPr lang="en-AU" sz="2400" dirty="0"/>
              <a:t>	</a:t>
            </a:r>
            <a:r>
              <a:rPr lang="en-AU" sz="2400" b="1" dirty="0" smtClean="0"/>
              <a:t>Can rely on depreciation to </a:t>
            </a:r>
            <a:r>
              <a:rPr lang="en-AU" sz="2400" b="1" smtClean="0"/>
              <a:t>remain competitive</a:t>
            </a:r>
            <a:r>
              <a:rPr lang="en-AU" sz="2400" dirty="0"/>
              <a:t>	</a:t>
            </a:r>
            <a:r>
              <a:rPr lang="en-AU" sz="2400" dirty="0" smtClean="0"/>
              <a:t>				</a:t>
            </a:r>
            <a:endParaRPr lang="en-AU" sz="2400" dirty="0"/>
          </a:p>
          <a:p>
            <a:endParaRPr lang="en-AU" sz="2400" dirty="0"/>
          </a:p>
        </p:txBody>
      </p:sp>
      <p:sp>
        <p:nvSpPr>
          <p:cNvPr id="3" name="AutoShape 4" descr="Image result for ado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Down Arrow 3"/>
          <p:cNvSpPr/>
          <p:nvPr/>
        </p:nvSpPr>
        <p:spPr bwMode="auto">
          <a:xfrm>
            <a:off x="5364088" y="2924944"/>
            <a:ext cx="504056" cy="504056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76568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62-black-currency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m62-black-curr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-black-currenc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3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2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m62-black-currency</Template>
  <TotalTime>28304</TotalTime>
  <Words>83</Words>
  <Application>Microsoft Office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Neo Sans</vt:lpstr>
      <vt:lpstr>m62-black-currency</vt:lpstr>
      <vt:lpstr>3_2</vt:lpstr>
      <vt:lpstr>2_2</vt:lpstr>
      <vt:lpstr>1_It’s not the design of your template</vt:lpstr>
      <vt:lpstr>3.2 Exchange Rates</vt:lpstr>
      <vt:lpstr>Evaluation of exchange rate systems</vt:lpstr>
      <vt:lpstr>Evaluation of exchange rate systems</vt:lpstr>
      <vt:lpstr>Evaluation of exchange rate systems</vt:lpstr>
      <vt:lpstr>Evaluation of exchange rate systems</vt:lpstr>
    </vt:vector>
  </TitlesOfParts>
  <Company>The University of Adelaide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MIC2307-16</dc:subject>
  <dc:creator>a1077144</dc:creator>
  <cp:lastModifiedBy>Richard BAUM</cp:lastModifiedBy>
  <cp:revision>318</cp:revision>
  <dcterms:created xsi:type="dcterms:W3CDTF">2015-03-15T05:05:01Z</dcterms:created>
  <dcterms:modified xsi:type="dcterms:W3CDTF">2016-02-10T00:36:44Z</dcterms:modified>
</cp:coreProperties>
</file>