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15"/>
  </p:notesMasterIdLst>
  <p:handoutMasterIdLst>
    <p:handoutMasterId r:id="rId16"/>
  </p:handoutMasterIdLst>
  <p:sldIdLst>
    <p:sldId id="259" r:id="rId5"/>
    <p:sldId id="555" r:id="rId6"/>
    <p:sldId id="584" r:id="rId7"/>
    <p:sldId id="585" r:id="rId8"/>
    <p:sldId id="586" r:id="rId9"/>
    <p:sldId id="587" r:id="rId10"/>
    <p:sldId id="588" r:id="rId11"/>
    <p:sldId id="589" r:id="rId12"/>
    <p:sldId id="590" r:id="rId13"/>
    <p:sldId id="591" r:id="rId14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BAUM" initials="RB" lastIdx="1" clrIdx="0">
    <p:extLst>
      <p:ext uri="{19B8F6BF-5375-455C-9EA6-DF929625EA0E}">
        <p15:presenceInfo xmlns:p15="http://schemas.microsoft.com/office/powerpoint/2012/main" userId="S-1-5-21-4175334262-1293257954-3937267357-5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05" autoAdjust="0"/>
  </p:normalViewPr>
  <p:slideViewPr>
    <p:cSldViewPr>
      <p:cViewPr varScale="1">
        <p:scale>
          <a:sx n="82" d="100"/>
          <a:sy n="82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7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4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84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3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GlenungaEcon/status/595422230537961472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AU" dirty="0" smtClean="0"/>
              <a:t>An IB essay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1600" y="2996952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endParaRPr lang="en-US" sz="2400" kern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265218" grpId="0"/>
      <p:bldP spid="265219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5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52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Get started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18777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828800" y="1543050"/>
            <a:ext cx="697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215231" y="1123087"/>
            <a:ext cx="819943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/>
            <a:r>
              <a:rPr lang="en-US" altLang="en-US" sz="3600" b="1" dirty="0" smtClean="0">
                <a:latin typeface="+mn-lt"/>
                <a:cs typeface="Times New Roman" panose="02020603050405020304" pitchFamily="18" charset="0"/>
              </a:rPr>
              <a:t>Evaluate the proposition that government intervention in the market for tobacco is justified</a:t>
            </a:r>
            <a:endParaRPr lang="en-US" altLang="en-US" sz="36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27984" y="32973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Taken from SL paper 1 May 2007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169178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Now what?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is it asking? (in simple terms)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328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are the key areas from the syllabus?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8075613" cy="4525962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10260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needs to be defined?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66648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diagrams do I use?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If in doubt, draw it out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3702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Do the DEED and CLASPP</a:t>
            </a:r>
          </a:p>
          <a:p>
            <a:endParaRPr lang="en-AU" dirty="0"/>
          </a:p>
          <a:p>
            <a:r>
              <a:rPr lang="en-AU" sz="1600" dirty="0" smtClean="0"/>
              <a:t>Can be found on </a:t>
            </a:r>
            <a:r>
              <a:rPr lang="en-AU" sz="1600" dirty="0" err="1" smtClean="0">
                <a:hlinkClick r:id="rId2"/>
              </a:rPr>
              <a:t>GlenungaEcon</a:t>
            </a:r>
            <a:r>
              <a:rPr lang="en-AU" sz="1600" dirty="0" smtClean="0"/>
              <a:t> twitter account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845544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Rubric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Page 86 of the syllabus document.</a:t>
            </a:r>
          </a:p>
          <a:p>
            <a:endParaRPr lang="en-AU" dirty="0"/>
          </a:p>
          <a:p>
            <a:r>
              <a:rPr lang="en-AU" dirty="0" smtClean="0"/>
              <a:t>	(Note that this particular question is a part (b) question)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0756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Command terms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8075613" cy="4525962"/>
          </a:xfrm>
        </p:spPr>
        <p:txBody>
          <a:bodyPr/>
          <a:lstStyle/>
          <a:p>
            <a:r>
              <a:rPr lang="en-AU" dirty="0" smtClean="0"/>
              <a:t>Command terms are have a specific meaning in the IB.</a:t>
            </a:r>
          </a:p>
          <a:p>
            <a:endParaRPr lang="en-AU" dirty="0"/>
          </a:p>
          <a:p>
            <a:r>
              <a:rPr lang="en-AU" dirty="0" smtClean="0"/>
              <a:t>Familiarise yourself with them and understand what is required when you see one.</a:t>
            </a:r>
          </a:p>
          <a:p>
            <a:endParaRPr lang="en-AU" dirty="0"/>
          </a:p>
          <a:p>
            <a:r>
              <a:rPr lang="en-AU" dirty="0" smtClean="0"/>
              <a:t>Page 96 of the syllabus document.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49620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28530</TotalTime>
  <Words>121</Words>
  <Application>Microsoft Office PowerPoint</Application>
  <PresentationFormat>On-screen Show (4:3)</PresentationFormat>
  <Paragraphs>25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Neo Sans</vt:lpstr>
      <vt:lpstr>Times New Roman</vt:lpstr>
      <vt:lpstr>m62-black-currency</vt:lpstr>
      <vt:lpstr>3_2</vt:lpstr>
      <vt:lpstr>2_2</vt:lpstr>
      <vt:lpstr>1_It’s not the design of your template</vt:lpstr>
      <vt:lpstr>An IB essay</vt:lpstr>
      <vt:lpstr>PowerPoint Presentation</vt:lpstr>
      <vt:lpstr>Now what?</vt:lpstr>
      <vt:lpstr>What are the key areas from the syllabus?</vt:lpstr>
      <vt:lpstr>What needs to be defined?</vt:lpstr>
      <vt:lpstr>What diagrams do I use?</vt:lpstr>
      <vt:lpstr>PowerPoint Presentation</vt:lpstr>
      <vt:lpstr>Rubric </vt:lpstr>
      <vt:lpstr>Command terms </vt:lpstr>
      <vt:lpstr>Get started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318</cp:revision>
  <dcterms:created xsi:type="dcterms:W3CDTF">2015-03-15T05:05:01Z</dcterms:created>
  <dcterms:modified xsi:type="dcterms:W3CDTF">2015-05-11T22:59:35Z</dcterms:modified>
</cp:coreProperties>
</file>