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6" r:id="rId2"/>
    <p:sldMasterId id="2147483654" r:id="rId3"/>
    <p:sldMasterId id="2147483657" r:id="rId4"/>
  </p:sldMasterIdLst>
  <p:notesMasterIdLst>
    <p:notesMasterId r:id="rId34"/>
  </p:notesMasterIdLst>
  <p:handoutMasterIdLst>
    <p:handoutMasterId r:id="rId35"/>
  </p:handoutMasterIdLst>
  <p:sldIdLst>
    <p:sldId id="609" r:id="rId5"/>
    <p:sldId id="610" r:id="rId6"/>
    <p:sldId id="611" r:id="rId7"/>
    <p:sldId id="612" r:id="rId8"/>
    <p:sldId id="614" r:id="rId9"/>
    <p:sldId id="615" r:id="rId10"/>
    <p:sldId id="617" r:id="rId11"/>
    <p:sldId id="620" r:id="rId12"/>
    <p:sldId id="622" r:id="rId13"/>
    <p:sldId id="623" r:id="rId14"/>
    <p:sldId id="624" r:id="rId15"/>
    <p:sldId id="635" r:id="rId16"/>
    <p:sldId id="638" r:id="rId17"/>
    <p:sldId id="636" r:id="rId18"/>
    <p:sldId id="637" r:id="rId19"/>
    <p:sldId id="644" r:id="rId20"/>
    <p:sldId id="643" r:id="rId21"/>
    <p:sldId id="641" r:id="rId22"/>
    <p:sldId id="639" r:id="rId23"/>
    <p:sldId id="625" r:id="rId24"/>
    <p:sldId id="626" r:id="rId25"/>
    <p:sldId id="627" r:id="rId26"/>
    <p:sldId id="628" r:id="rId27"/>
    <p:sldId id="629" r:id="rId28"/>
    <p:sldId id="630" r:id="rId29"/>
    <p:sldId id="631" r:id="rId30"/>
    <p:sldId id="632" r:id="rId31"/>
    <p:sldId id="633" r:id="rId32"/>
    <p:sldId id="645" r:id="rId33"/>
  </p:sldIdLst>
  <p:sldSz cx="9144000" cy="6858000" type="screen4x3"/>
  <p:notesSz cx="9906000" cy="6794500"/>
  <p:defaultTextStyle>
    <a:defPPr>
      <a:defRPr lang="en-A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6B97"/>
    <a:srgbClr val="00003E"/>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378" autoAdjust="0"/>
  </p:normalViewPr>
  <p:slideViewPr>
    <p:cSldViewPr>
      <p:cViewPr varScale="1">
        <p:scale>
          <a:sx n="66" d="100"/>
          <a:sy n="66" d="100"/>
        </p:scale>
        <p:origin x="1301" y="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 Id="rId8" Type="http://schemas.openxmlformats.org/officeDocument/2006/relationships/slide" Target="slides/slide4.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42" name="Rectangle 2"/>
          <p:cNvSpPr>
            <a:spLocks noGrp="1" noChangeArrowheads="1"/>
          </p:cNvSpPr>
          <p:nvPr>
            <p:ph type="hdr" sz="quarter"/>
          </p:nvPr>
        </p:nvSpPr>
        <p:spPr bwMode="auto">
          <a:xfrm>
            <a:off x="0" y="0"/>
            <a:ext cx="4292600"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AU"/>
          </a:p>
        </p:txBody>
      </p:sp>
      <p:sp>
        <p:nvSpPr>
          <p:cNvPr id="215043" name="Rectangle 3"/>
          <p:cNvSpPr>
            <a:spLocks noGrp="1" noChangeArrowheads="1"/>
          </p:cNvSpPr>
          <p:nvPr>
            <p:ph type="dt" sz="quarter" idx="1"/>
          </p:nvPr>
        </p:nvSpPr>
        <p:spPr bwMode="auto">
          <a:xfrm>
            <a:off x="5611108" y="0"/>
            <a:ext cx="4292600"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AU"/>
          </a:p>
        </p:txBody>
      </p:sp>
      <p:sp>
        <p:nvSpPr>
          <p:cNvPr id="215044" name="Rectangle 4"/>
          <p:cNvSpPr>
            <a:spLocks noGrp="1" noChangeArrowheads="1"/>
          </p:cNvSpPr>
          <p:nvPr>
            <p:ph type="ftr" sz="quarter" idx="2"/>
          </p:nvPr>
        </p:nvSpPr>
        <p:spPr bwMode="auto">
          <a:xfrm>
            <a:off x="0" y="6453596"/>
            <a:ext cx="4292600" cy="3397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AU"/>
          </a:p>
        </p:txBody>
      </p:sp>
      <p:sp>
        <p:nvSpPr>
          <p:cNvPr id="215045" name="Rectangle 5"/>
          <p:cNvSpPr>
            <a:spLocks noGrp="1" noChangeArrowheads="1"/>
          </p:cNvSpPr>
          <p:nvPr>
            <p:ph type="sldNum" sz="quarter" idx="3"/>
          </p:nvPr>
        </p:nvSpPr>
        <p:spPr bwMode="auto">
          <a:xfrm>
            <a:off x="5611108" y="6453596"/>
            <a:ext cx="4292600" cy="3397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B07304FC-2894-4BE3-88D3-E68583326C86}" type="slidenum">
              <a:rPr lang="en-AU"/>
              <a:pPr/>
              <a:t>‹#›</a:t>
            </a:fld>
            <a:endParaRPr lang="en-AU"/>
          </a:p>
        </p:txBody>
      </p:sp>
    </p:spTree>
    <p:extLst>
      <p:ext uri="{BB962C8B-B14F-4D97-AF65-F5344CB8AC3E}">
        <p14:creationId xmlns:p14="http://schemas.microsoft.com/office/powerpoint/2010/main" val="3054761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4018" name="Rectangle 2"/>
          <p:cNvSpPr>
            <a:spLocks noGrp="1" noChangeArrowheads="1"/>
          </p:cNvSpPr>
          <p:nvPr>
            <p:ph type="hdr" sz="quarter"/>
          </p:nvPr>
        </p:nvSpPr>
        <p:spPr bwMode="auto">
          <a:xfrm>
            <a:off x="0" y="0"/>
            <a:ext cx="4292600"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AU"/>
          </a:p>
        </p:txBody>
      </p:sp>
      <p:sp>
        <p:nvSpPr>
          <p:cNvPr id="214019" name="Rectangle 3"/>
          <p:cNvSpPr>
            <a:spLocks noGrp="1" noChangeArrowheads="1"/>
          </p:cNvSpPr>
          <p:nvPr>
            <p:ph type="dt" idx="1"/>
          </p:nvPr>
        </p:nvSpPr>
        <p:spPr bwMode="auto">
          <a:xfrm>
            <a:off x="5611108" y="0"/>
            <a:ext cx="4292600"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AU"/>
          </a:p>
        </p:txBody>
      </p:sp>
      <p:sp>
        <p:nvSpPr>
          <p:cNvPr id="214020" name="Rectangle 4"/>
          <p:cNvSpPr>
            <a:spLocks noGrp="1" noRot="1" noChangeAspect="1" noChangeArrowheads="1" noTextEdit="1"/>
          </p:cNvSpPr>
          <p:nvPr>
            <p:ph type="sldImg" idx="2"/>
          </p:nvPr>
        </p:nvSpPr>
        <p:spPr bwMode="auto">
          <a:xfrm>
            <a:off x="3254375" y="509588"/>
            <a:ext cx="3397250" cy="2547937"/>
          </a:xfrm>
          <a:prstGeom prst="rect">
            <a:avLst/>
          </a:prstGeom>
          <a:noFill/>
          <a:ln w="9525">
            <a:solidFill>
              <a:srgbClr val="000000"/>
            </a:solidFill>
            <a:miter lim="800000"/>
            <a:headEnd/>
            <a:tailEnd/>
          </a:ln>
          <a:effectLst/>
        </p:spPr>
      </p:sp>
      <p:sp>
        <p:nvSpPr>
          <p:cNvPr id="214021" name="Rectangle 5"/>
          <p:cNvSpPr>
            <a:spLocks noGrp="1" noChangeArrowheads="1"/>
          </p:cNvSpPr>
          <p:nvPr>
            <p:ph type="body" sz="quarter" idx="3"/>
          </p:nvPr>
        </p:nvSpPr>
        <p:spPr bwMode="auto">
          <a:xfrm>
            <a:off x="990600" y="3227388"/>
            <a:ext cx="7924800" cy="3057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p>
        </p:txBody>
      </p:sp>
      <p:sp>
        <p:nvSpPr>
          <p:cNvPr id="214022" name="Rectangle 6"/>
          <p:cNvSpPr>
            <a:spLocks noGrp="1" noChangeArrowheads="1"/>
          </p:cNvSpPr>
          <p:nvPr>
            <p:ph type="ftr" sz="quarter" idx="4"/>
          </p:nvPr>
        </p:nvSpPr>
        <p:spPr bwMode="auto">
          <a:xfrm>
            <a:off x="0" y="6453596"/>
            <a:ext cx="4292600" cy="3397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AU"/>
          </a:p>
        </p:txBody>
      </p:sp>
      <p:sp>
        <p:nvSpPr>
          <p:cNvPr id="214023" name="Rectangle 7"/>
          <p:cNvSpPr>
            <a:spLocks noGrp="1" noChangeArrowheads="1"/>
          </p:cNvSpPr>
          <p:nvPr>
            <p:ph type="sldNum" sz="quarter" idx="5"/>
          </p:nvPr>
        </p:nvSpPr>
        <p:spPr bwMode="auto">
          <a:xfrm>
            <a:off x="5611108" y="6453596"/>
            <a:ext cx="4292600" cy="3397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AB192547-FFA7-417A-8F63-F8B7FBC53DAD}" type="slidenum">
              <a:rPr lang="en-AU"/>
              <a:pPr/>
              <a:t>‹#›</a:t>
            </a:fld>
            <a:endParaRPr lang="en-AU"/>
          </a:p>
        </p:txBody>
      </p:sp>
    </p:spTree>
    <p:extLst>
      <p:ext uri="{BB962C8B-B14F-4D97-AF65-F5344CB8AC3E}">
        <p14:creationId xmlns:p14="http://schemas.microsoft.com/office/powerpoint/2010/main" val="51547871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8C687BF6-9611-4759-9694-0B239940D762}" type="slidenum">
              <a:rPr lang="en-GB" altLang="en-US" sz="1300">
                <a:latin typeface="Times New Roman" panose="02020603050405020304" pitchFamily="18" charset="0"/>
                <a:ea typeface="MS PGothic" panose="020B0600070205080204" pitchFamily="34" charset="-128"/>
              </a:rPr>
              <a:pPr eaLnBrk="1" hangingPunct="1"/>
              <a:t>9</a:t>
            </a:fld>
            <a:endParaRPr lang="en-GB" altLang="en-US" sz="1300">
              <a:latin typeface="Times New Roman" panose="02020603050405020304" pitchFamily="18" charset="0"/>
              <a:ea typeface="MS PGothic" panose="020B0600070205080204" pitchFamily="34" charset="-128"/>
            </a:endParaRPr>
          </a:p>
        </p:txBody>
      </p:sp>
      <p:sp>
        <p:nvSpPr>
          <p:cNvPr id="430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smtClean="0">
              <a:latin typeface="Times New Roman" panose="02020603050405020304" pitchFamily="18" charset="0"/>
            </a:endParaRPr>
          </a:p>
        </p:txBody>
      </p:sp>
    </p:spTree>
    <p:extLst>
      <p:ext uri="{BB962C8B-B14F-4D97-AF65-F5344CB8AC3E}">
        <p14:creationId xmlns:p14="http://schemas.microsoft.com/office/powerpoint/2010/main" val="42893404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CC86ACD0-D25D-40A7-B293-51E3FCD81383}" type="slidenum">
              <a:rPr lang="en-GB" altLang="en-US" sz="1300">
                <a:latin typeface="Times New Roman" panose="02020603050405020304" pitchFamily="18" charset="0"/>
                <a:ea typeface="MS PGothic" panose="020B0600070205080204" pitchFamily="34" charset="-128"/>
              </a:rPr>
              <a:pPr eaLnBrk="1" hangingPunct="1"/>
              <a:t>10</a:t>
            </a:fld>
            <a:endParaRPr lang="en-GB" altLang="en-US" sz="1300">
              <a:latin typeface="Times New Roman" panose="02020603050405020304" pitchFamily="18" charset="0"/>
              <a:ea typeface="MS PGothic" panose="020B0600070205080204" pitchFamily="34" charset="-128"/>
            </a:endParaRPr>
          </a:p>
        </p:txBody>
      </p:sp>
      <p:sp>
        <p:nvSpPr>
          <p:cNvPr id="440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smtClean="0">
              <a:latin typeface="Times New Roman" panose="02020603050405020304" pitchFamily="18" charset="0"/>
            </a:endParaRPr>
          </a:p>
        </p:txBody>
      </p:sp>
    </p:spTree>
    <p:extLst>
      <p:ext uri="{BB962C8B-B14F-4D97-AF65-F5344CB8AC3E}">
        <p14:creationId xmlns:p14="http://schemas.microsoft.com/office/powerpoint/2010/main" val="130574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latin typeface="Times New Roman" panose="02020603050405020304" pitchFamily="18" charset="0"/>
            </a:endParaRPr>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761471FF-A719-444B-9C19-557F772B3EAA}" type="slidenum">
              <a:rPr lang="en-GB" altLang="en-US" sz="1300">
                <a:latin typeface="Times New Roman" panose="02020603050405020304" pitchFamily="18" charset="0"/>
                <a:ea typeface="MS PGothic" panose="020B0600070205080204" pitchFamily="34" charset="-128"/>
              </a:rPr>
              <a:pPr eaLnBrk="1" hangingPunct="1"/>
              <a:t>11</a:t>
            </a:fld>
            <a:endParaRPr lang="en-GB" altLang="en-US" sz="1300">
              <a:latin typeface="Times New Roman" panose="02020603050405020304" pitchFamily="18" charset="0"/>
              <a:ea typeface="MS PGothic" panose="020B0600070205080204" pitchFamily="34" charset="-128"/>
            </a:endParaRPr>
          </a:p>
        </p:txBody>
      </p:sp>
    </p:spTree>
    <p:extLst>
      <p:ext uri="{BB962C8B-B14F-4D97-AF65-F5344CB8AC3E}">
        <p14:creationId xmlns:p14="http://schemas.microsoft.com/office/powerpoint/2010/main" val="23838157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pic>
        <p:nvPicPr>
          <p:cNvPr id="5132" name="Picture 12" descr="t1title"/>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123" name="Rectangle 3"/>
          <p:cNvSpPr>
            <a:spLocks noGrp="1" noChangeArrowheads="1"/>
          </p:cNvSpPr>
          <p:nvPr>
            <p:ph type="ctrTitle"/>
          </p:nvPr>
        </p:nvSpPr>
        <p:spPr>
          <a:xfrm>
            <a:off x="101600" y="1984375"/>
            <a:ext cx="8999538" cy="723900"/>
          </a:xfrm>
        </p:spPr>
        <p:txBody>
          <a:bodyPr/>
          <a:lstStyle>
            <a:lvl1pPr algn="ctr">
              <a:defRPr sz="4000">
                <a:solidFill>
                  <a:schemeClr val="bg1"/>
                </a:solidFill>
              </a:defRPr>
            </a:lvl1pPr>
          </a:lstStyle>
          <a:p>
            <a:r>
              <a:rPr lang="en-US" smtClean="0"/>
              <a:t>Click to edit Master title style</a:t>
            </a:r>
            <a:endParaRPr lang="en-AU"/>
          </a:p>
        </p:txBody>
      </p:sp>
      <p:sp>
        <p:nvSpPr>
          <p:cNvPr id="5124" name="Rectangle 4"/>
          <p:cNvSpPr>
            <a:spLocks noGrp="1" noChangeArrowheads="1"/>
          </p:cNvSpPr>
          <p:nvPr>
            <p:ph type="subTitle" idx="1"/>
          </p:nvPr>
        </p:nvSpPr>
        <p:spPr>
          <a:xfrm>
            <a:off x="911225" y="3516313"/>
            <a:ext cx="7380288" cy="674687"/>
          </a:xfrm>
        </p:spPr>
        <p:txBody>
          <a:bodyPr/>
          <a:lstStyle>
            <a:lvl1pPr marL="0" indent="0" algn="ctr">
              <a:defRPr sz="3200">
                <a:solidFill>
                  <a:schemeClr val="bg1"/>
                </a:solidFill>
              </a:defRPr>
            </a:lvl1pPr>
          </a:lstStyle>
          <a:p>
            <a:r>
              <a:rPr lang="en-US" smtClean="0"/>
              <a:t>Click to edit Master subtitle style</a:t>
            </a:r>
            <a:endParaRPr lang="en-AU"/>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fade">
                                      <p:cBhvr>
                                        <p:cTn id="7" dur="500"/>
                                        <p:tgtEl>
                                          <p:spTgt spid="5123"/>
                                        </p:tgtEl>
                                      </p:cBhvr>
                                    </p:animEffect>
                                    <p:anim calcmode="lin" valueType="num">
                                      <p:cBhvr>
                                        <p:cTn id="8" dur="500" fill="hold"/>
                                        <p:tgtEl>
                                          <p:spTgt spid="5123"/>
                                        </p:tgtEl>
                                        <p:attrNameLst>
                                          <p:attrName>ppt_x</p:attrName>
                                        </p:attrNameLst>
                                      </p:cBhvr>
                                      <p:tavLst>
                                        <p:tav tm="0">
                                          <p:val>
                                            <p:strVal val="#ppt_x"/>
                                          </p:val>
                                        </p:tav>
                                        <p:tav tm="100000">
                                          <p:val>
                                            <p:strVal val="#ppt_x"/>
                                          </p:val>
                                        </p:tav>
                                      </p:tavLst>
                                    </p:anim>
                                    <p:anim calcmode="lin" valueType="num">
                                      <p:cBhvr>
                                        <p:cTn id="9" dur="500" fill="hold"/>
                                        <p:tgtEl>
                                          <p:spTgt spid="5123"/>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5124">
                                            <p:txEl>
                                              <p:pRg st="0" end="0"/>
                                            </p:txEl>
                                          </p:spTgt>
                                        </p:tgtEl>
                                        <p:attrNameLst>
                                          <p:attrName>style.visibility</p:attrName>
                                        </p:attrNameLst>
                                      </p:cBhvr>
                                      <p:to>
                                        <p:strVal val="visible"/>
                                      </p:to>
                                    </p:set>
                                    <p:animEffect transition="in" filter="fade">
                                      <p:cBhvr>
                                        <p:cTn id="12" dur="500"/>
                                        <p:tgtEl>
                                          <p:spTgt spid="5124">
                                            <p:txEl>
                                              <p:pRg st="0" end="0"/>
                                            </p:txEl>
                                          </p:spTgt>
                                        </p:tgtEl>
                                      </p:cBhvr>
                                    </p:animEffect>
                                    <p:anim calcmode="lin" valueType="num">
                                      <p:cBhvr>
                                        <p:cTn id="13" dur="500" fill="hold"/>
                                        <p:tgtEl>
                                          <p:spTgt spid="5124">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512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p:bldP spid="5124" grpId="0" build="p">
        <p:tmplLst>
          <p:tmpl lvl="1">
            <p:tnLst>
              <p:par>
                <p:cTn presetID="47" presetClass="entr" presetSubtype="0" fill="hold" nodeType="withEffect">
                  <p:stCondLst>
                    <p:cond delay="0"/>
                  </p:stCondLst>
                  <p:childTnLst>
                    <p:set>
                      <p:cBhvr>
                        <p:cTn dur="1" fill="hold">
                          <p:stCondLst>
                            <p:cond delay="0"/>
                          </p:stCondLst>
                        </p:cTn>
                        <p:tgtEl>
                          <p:spTgt spid="5124"/>
                        </p:tgtEl>
                        <p:attrNameLst>
                          <p:attrName>style.visibility</p:attrName>
                        </p:attrNameLst>
                      </p:cBhvr>
                      <p:to>
                        <p:strVal val="visible"/>
                      </p:to>
                    </p:set>
                    <p:animEffect transition="in" filter="fade">
                      <p:cBhvr>
                        <p:cTn dur="500"/>
                        <p:tgtEl>
                          <p:spTgt spid="5124"/>
                        </p:tgtEl>
                      </p:cBhvr>
                    </p:animEffect>
                    <p:anim calcmode="lin" valueType="num">
                      <p:cBhvr>
                        <p:cTn dur="500" fill="hold"/>
                        <p:tgtEl>
                          <p:spTgt spid="5124"/>
                        </p:tgtEl>
                        <p:attrNameLst>
                          <p:attrName>ppt_x</p:attrName>
                        </p:attrNameLst>
                      </p:cBhvr>
                      <p:tavLst>
                        <p:tav tm="0">
                          <p:val>
                            <p:strVal val="#ppt_x"/>
                          </p:val>
                        </p:tav>
                        <p:tav tm="100000">
                          <p:val>
                            <p:strVal val="#ppt_x"/>
                          </p:val>
                        </p:tav>
                      </p:tavLst>
                    </p:anim>
                    <p:anim calcmode="lin" valueType="num">
                      <p:cBhvr>
                        <p:cTn dur="500" fill="hold"/>
                        <p:tgtEl>
                          <p:spTgt spid="5124"/>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endParaRPr lang="en-AU"/>
          </a:p>
        </p:txBody>
      </p:sp>
      <p:sp>
        <p:nvSpPr>
          <p:cNvPr id="5" name="Footer Placeholder 4"/>
          <p:cNvSpPr>
            <a:spLocks noGrp="1"/>
          </p:cNvSpPr>
          <p:nvPr>
            <p:ph type="ftr" sz="quarter" idx="11"/>
          </p:nvPr>
        </p:nvSpPr>
        <p:spPr/>
        <p:txBody>
          <a:bodyPr/>
          <a:lstStyle>
            <a:lvl1pPr>
              <a:defRPr/>
            </a:lvl1pPr>
          </a:lstStyle>
          <a:p>
            <a:endParaRPr lang="en-AU"/>
          </a:p>
        </p:txBody>
      </p:sp>
      <p:sp>
        <p:nvSpPr>
          <p:cNvPr id="6" name="Slide Number Placeholder 5"/>
          <p:cNvSpPr>
            <a:spLocks noGrp="1"/>
          </p:cNvSpPr>
          <p:nvPr>
            <p:ph type="sldNum" sz="quarter" idx="12"/>
          </p:nvPr>
        </p:nvSpPr>
        <p:spPr/>
        <p:txBody>
          <a:bodyPr/>
          <a:lstStyle>
            <a:lvl1pPr>
              <a:defRPr/>
            </a:lvl1pPr>
          </a:lstStyle>
          <a:p>
            <a:fld id="{9F93812D-9F43-4150-89AB-F1AE33864299}" type="slidenum">
              <a:rPr lang="en-AU"/>
              <a:pPr/>
              <a:t>‹#›</a:t>
            </a:fld>
            <a:endParaRPr lang="en-AU"/>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46913" y="150813"/>
            <a:ext cx="2097087" cy="5942012"/>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755650" y="150813"/>
            <a:ext cx="6138863" cy="59420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endParaRPr lang="en-AU"/>
          </a:p>
        </p:txBody>
      </p:sp>
      <p:sp>
        <p:nvSpPr>
          <p:cNvPr id="5" name="Footer Placeholder 4"/>
          <p:cNvSpPr>
            <a:spLocks noGrp="1"/>
          </p:cNvSpPr>
          <p:nvPr>
            <p:ph type="ftr" sz="quarter" idx="11"/>
          </p:nvPr>
        </p:nvSpPr>
        <p:spPr/>
        <p:txBody>
          <a:bodyPr/>
          <a:lstStyle>
            <a:lvl1pPr>
              <a:defRPr/>
            </a:lvl1pPr>
          </a:lstStyle>
          <a:p>
            <a:endParaRPr lang="en-AU"/>
          </a:p>
        </p:txBody>
      </p:sp>
      <p:sp>
        <p:nvSpPr>
          <p:cNvPr id="6" name="Slide Number Placeholder 5"/>
          <p:cNvSpPr>
            <a:spLocks noGrp="1"/>
          </p:cNvSpPr>
          <p:nvPr>
            <p:ph type="sldNum" sz="quarter" idx="12"/>
          </p:nvPr>
        </p:nvSpPr>
        <p:spPr/>
        <p:txBody>
          <a:bodyPr/>
          <a:lstStyle>
            <a:lvl1pPr>
              <a:defRPr/>
            </a:lvl1pPr>
          </a:lstStyle>
          <a:p>
            <a:fld id="{FBBCC9D8-73E6-4477-BD0E-9034041437E1}" type="slidenum">
              <a:rPr lang="en-AU"/>
              <a:pPr/>
              <a:t>‹#›</a:t>
            </a:fld>
            <a:endParaRPr lang="en-AU"/>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lvl1pPr>
              <a:defRPr/>
            </a:lvl1pPr>
          </a:lstStyle>
          <a:p>
            <a:endParaRPr lang="en-AU"/>
          </a:p>
        </p:txBody>
      </p:sp>
      <p:sp>
        <p:nvSpPr>
          <p:cNvPr id="5" name="Footer Placeholder 4"/>
          <p:cNvSpPr>
            <a:spLocks noGrp="1"/>
          </p:cNvSpPr>
          <p:nvPr>
            <p:ph type="ftr" sz="quarter" idx="11"/>
          </p:nvPr>
        </p:nvSpPr>
        <p:spPr/>
        <p:txBody>
          <a:bodyPr/>
          <a:lstStyle>
            <a:lvl1pPr>
              <a:defRPr/>
            </a:lvl1pPr>
          </a:lstStyle>
          <a:p>
            <a:endParaRPr lang="en-AU"/>
          </a:p>
        </p:txBody>
      </p:sp>
      <p:sp>
        <p:nvSpPr>
          <p:cNvPr id="6" name="Slide Number Placeholder 5"/>
          <p:cNvSpPr>
            <a:spLocks noGrp="1"/>
          </p:cNvSpPr>
          <p:nvPr>
            <p:ph type="sldNum" sz="quarter" idx="12"/>
          </p:nvPr>
        </p:nvSpPr>
        <p:spPr/>
        <p:txBody>
          <a:bodyPr/>
          <a:lstStyle>
            <a:lvl1pPr>
              <a:defRPr/>
            </a:lvl1pPr>
          </a:lstStyle>
          <a:p>
            <a:fld id="{01F69913-B1DC-447A-91D2-B8B16A16E26C}" type="slidenum">
              <a:rPr lang="en-AU"/>
              <a:pPr/>
              <a:t>‹#›</a:t>
            </a:fld>
            <a:endParaRPr lang="en-AU"/>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endParaRPr lang="en-AU"/>
          </a:p>
        </p:txBody>
      </p:sp>
      <p:sp>
        <p:nvSpPr>
          <p:cNvPr id="5" name="Footer Placeholder 4"/>
          <p:cNvSpPr>
            <a:spLocks noGrp="1"/>
          </p:cNvSpPr>
          <p:nvPr>
            <p:ph type="ftr" sz="quarter" idx="11"/>
          </p:nvPr>
        </p:nvSpPr>
        <p:spPr/>
        <p:txBody>
          <a:bodyPr/>
          <a:lstStyle>
            <a:lvl1pPr>
              <a:defRPr/>
            </a:lvl1pPr>
          </a:lstStyle>
          <a:p>
            <a:endParaRPr lang="en-AU"/>
          </a:p>
        </p:txBody>
      </p:sp>
      <p:sp>
        <p:nvSpPr>
          <p:cNvPr id="6" name="Slide Number Placeholder 5"/>
          <p:cNvSpPr>
            <a:spLocks noGrp="1"/>
          </p:cNvSpPr>
          <p:nvPr>
            <p:ph type="sldNum" sz="quarter" idx="12"/>
          </p:nvPr>
        </p:nvSpPr>
        <p:spPr/>
        <p:txBody>
          <a:bodyPr/>
          <a:lstStyle>
            <a:lvl1pPr>
              <a:defRPr/>
            </a:lvl1pPr>
          </a:lstStyle>
          <a:p>
            <a:fld id="{B651ECC8-B253-4ECB-A077-8D58F1D7C0BD}" type="slidenum">
              <a:rPr lang="en-AU"/>
              <a:pPr/>
              <a:t>‹#›</a:t>
            </a:fld>
            <a:endParaRPr lang="en-AU"/>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AU"/>
          </a:p>
        </p:txBody>
      </p:sp>
      <p:sp>
        <p:nvSpPr>
          <p:cNvPr id="5" name="Footer Placeholder 4"/>
          <p:cNvSpPr>
            <a:spLocks noGrp="1"/>
          </p:cNvSpPr>
          <p:nvPr>
            <p:ph type="ftr" sz="quarter" idx="11"/>
          </p:nvPr>
        </p:nvSpPr>
        <p:spPr/>
        <p:txBody>
          <a:bodyPr/>
          <a:lstStyle>
            <a:lvl1pPr>
              <a:defRPr/>
            </a:lvl1pPr>
          </a:lstStyle>
          <a:p>
            <a:endParaRPr lang="en-AU"/>
          </a:p>
        </p:txBody>
      </p:sp>
      <p:sp>
        <p:nvSpPr>
          <p:cNvPr id="6" name="Slide Number Placeholder 5"/>
          <p:cNvSpPr>
            <a:spLocks noGrp="1"/>
          </p:cNvSpPr>
          <p:nvPr>
            <p:ph type="sldNum" sz="quarter" idx="12"/>
          </p:nvPr>
        </p:nvSpPr>
        <p:spPr/>
        <p:txBody>
          <a:bodyPr/>
          <a:lstStyle>
            <a:lvl1pPr>
              <a:defRPr/>
            </a:lvl1pPr>
          </a:lstStyle>
          <a:p>
            <a:fld id="{50D8E53B-A775-4DC8-9619-C08B15146D1A}" type="slidenum">
              <a:rPr lang="en-AU"/>
              <a:pPr/>
              <a:t>‹#›</a:t>
            </a:fld>
            <a:endParaRPr lang="en-AU"/>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755650" y="1566863"/>
            <a:ext cx="3960813"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868863" y="1566863"/>
            <a:ext cx="39624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lvl1pPr>
              <a:defRPr/>
            </a:lvl1pPr>
          </a:lstStyle>
          <a:p>
            <a:endParaRPr lang="en-AU"/>
          </a:p>
        </p:txBody>
      </p:sp>
      <p:sp>
        <p:nvSpPr>
          <p:cNvPr id="6" name="Footer Placeholder 5"/>
          <p:cNvSpPr>
            <a:spLocks noGrp="1"/>
          </p:cNvSpPr>
          <p:nvPr>
            <p:ph type="ftr" sz="quarter" idx="11"/>
          </p:nvPr>
        </p:nvSpPr>
        <p:spPr/>
        <p:txBody>
          <a:bodyPr/>
          <a:lstStyle>
            <a:lvl1pPr>
              <a:defRPr/>
            </a:lvl1pPr>
          </a:lstStyle>
          <a:p>
            <a:endParaRPr lang="en-AU"/>
          </a:p>
        </p:txBody>
      </p:sp>
      <p:sp>
        <p:nvSpPr>
          <p:cNvPr id="7" name="Slide Number Placeholder 6"/>
          <p:cNvSpPr>
            <a:spLocks noGrp="1"/>
          </p:cNvSpPr>
          <p:nvPr>
            <p:ph type="sldNum" sz="quarter" idx="12"/>
          </p:nvPr>
        </p:nvSpPr>
        <p:spPr/>
        <p:txBody>
          <a:bodyPr/>
          <a:lstStyle>
            <a:lvl1pPr>
              <a:defRPr/>
            </a:lvl1pPr>
          </a:lstStyle>
          <a:p>
            <a:fld id="{3669506F-4531-4235-B528-B4F9559EE4F6}" type="slidenum">
              <a:rPr lang="en-AU"/>
              <a:pPr/>
              <a:t>‹#›</a:t>
            </a:fld>
            <a:endParaRPr lang="en-AU"/>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lvl1pPr>
              <a:defRPr/>
            </a:lvl1pPr>
          </a:lstStyle>
          <a:p>
            <a:endParaRPr lang="en-AU"/>
          </a:p>
        </p:txBody>
      </p:sp>
      <p:sp>
        <p:nvSpPr>
          <p:cNvPr id="8" name="Footer Placeholder 7"/>
          <p:cNvSpPr>
            <a:spLocks noGrp="1"/>
          </p:cNvSpPr>
          <p:nvPr>
            <p:ph type="ftr" sz="quarter" idx="11"/>
          </p:nvPr>
        </p:nvSpPr>
        <p:spPr/>
        <p:txBody>
          <a:bodyPr/>
          <a:lstStyle>
            <a:lvl1pPr>
              <a:defRPr/>
            </a:lvl1pPr>
          </a:lstStyle>
          <a:p>
            <a:endParaRPr lang="en-AU"/>
          </a:p>
        </p:txBody>
      </p:sp>
      <p:sp>
        <p:nvSpPr>
          <p:cNvPr id="9" name="Slide Number Placeholder 8"/>
          <p:cNvSpPr>
            <a:spLocks noGrp="1"/>
          </p:cNvSpPr>
          <p:nvPr>
            <p:ph type="sldNum" sz="quarter" idx="12"/>
          </p:nvPr>
        </p:nvSpPr>
        <p:spPr/>
        <p:txBody>
          <a:bodyPr/>
          <a:lstStyle>
            <a:lvl1pPr>
              <a:defRPr/>
            </a:lvl1pPr>
          </a:lstStyle>
          <a:p>
            <a:fld id="{0C8AB4E3-D55F-4BBD-B31B-4ACC85E5797E}" type="slidenum">
              <a:rPr lang="en-AU"/>
              <a:pPr/>
              <a:t>‹#›</a:t>
            </a:fld>
            <a:endParaRPr lang="en-AU"/>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lvl1pPr>
              <a:defRPr/>
            </a:lvl1pPr>
          </a:lstStyle>
          <a:p>
            <a:endParaRPr lang="en-AU"/>
          </a:p>
        </p:txBody>
      </p:sp>
      <p:sp>
        <p:nvSpPr>
          <p:cNvPr id="4" name="Footer Placeholder 3"/>
          <p:cNvSpPr>
            <a:spLocks noGrp="1"/>
          </p:cNvSpPr>
          <p:nvPr>
            <p:ph type="ftr" sz="quarter" idx="11"/>
          </p:nvPr>
        </p:nvSpPr>
        <p:spPr/>
        <p:txBody>
          <a:bodyPr/>
          <a:lstStyle>
            <a:lvl1pPr>
              <a:defRPr/>
            </a:lvl1pPr>
          </a:lstStyle>
          <a:p>
            <a:endParaRPr lang="en-AU"/>
          </a:p>
        </p:txBody>
      </p:sp>
      <p:sp>
        <p:nvSpPr>
          <p:cNvPr id="5" name="Slide Number Placeholder 4"/>
          <p:cNvSpPr>
            <a:spLocks noGrp="1"/>
          </p:cNvSpPr>
          <p:nvPr>
            <p:ph type="sldNum" sz="quarter" idx="12"/>
          </p:nvPr>
        </p:nvSpPr>
        <p:spPr/>
        <p:txBody>
          <a:bodyPr/>
          <a:lstStyle>
            <a:lvl1pPr>
              <a:defRPr/>
            </a:lvl1pPr>
          </a:lstStyle>
          <a:p>
            <a:fld id="{BBE9060A-5D5D-4A36-9BF6-4124C2D79DEA}" type="slidenum">
              <a:rPr lang="en-AU"/>
              <a:pPr/>
              <a:t>‹#›</a:t>
            </a:fld>
            <a:endParaRPr lang="en-AU"/>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AU"/>
          </a:p>
        </p:txBody>
      </p:sp>
      <p:sp>
        <p:nvSpPr>
          <p:cNvPr id="3" name="Footer Placeholder 2"/>
          <p:cNvSpPr>
            <a:spLocks noGrp="1"/>
          </p:cNvSpPr>
          <p:nvPr>
            <p:ph type="ftr" sz="quarter" idx="11"/>
          </p:nvPr>
        </p:nvSpPr>
        <p:spPr/>
        <p:txBody>
          <a:bodyPr/>
          <a:lstStyle>
            <a:lvl1pPr>
              <a:defRPr/>
            </a:lvl1pPr>
          </a:lstStyle>
          <a:p>
            <a:endParaRPr lang="en-AU"/>
          </a:p>
        </p:txBody>
      </p:sp>
      <p:sp>
        <p:nvSpPr>
          <p:cNvPr id="4" name="Slide Number Placeholder 3"/>
          <p:cNvSpPr>
            <a:spLocks noGrp="1"/>
          </p:cNvSpPr>
          <p:nvPr>
            <p:ph type="sldNum" sz="quarter" idx="12"/>
          </p:nvPr>
        </p:nvSpPr>
        <p:spPr/>
        <p:txBody>
          <a:bodyPr/>
          <a:lstStyle>
            <a:lvl1pPr>
              <a:defRPr/>
            </a:lvl1pPr>
          </a:lstStyle>
          <a:p>
            <a:fld id="{17A4544C-E44A-4AE3-B0AE-5F36CBDBA4A2}" type="slidenum">
              <a:rPr lang="en-AU"/>
              <a:pPr/>
              <a:t>‹#›</a:t>
            </a:fld>
            <a:endParaRPr lang="en-AU"/>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AU"/>
          </a:p>
        </p:txBody>
      </p:sp>
      <p:sp>
        <p:nvSpPr>
          <p:cNvPr id="6" name="Footer Placeholder 5"/>
          <p:cNvSpPr>
            <a:spLocks noGrp="1"/>
          </p:cNvSpPr>
          <p:nvPr>
            <p:ph type="ftr" sz="quarter" idx="11"/>
          </p:nvPr>
        </p:nvSpPr>
        <p:spPr/>
        <p:txBody>
          <a:bodyPr/>
          <a:lstStyle>
            <a:lvl1pPr>
              <a:defRPr/>
            </a:lvl1pPr>
          </a:lstStyle>
          <a:p>
            <a:endParaRPr lang="en-AU"/>
          </a:p>
        </p:txBody>
      </p:sp>
      <p:sp>
        <p:nvSpPr>
          <p:cNvPr id="7" name="Slide Number Placeholder 6"/>
          <p:cNvSpPr>
            <a:spLocks noGrp="1"/>
          </p:cNvSpPr>
          <p:nvPr>
            <p:ph type="sldNum" sz="quarter" idx="12"/>
          </p:nvPr>
        </p:nvSpPr>
        <p:spPr/>
        <p:txBody>
          <a:bodyPr/>
          <a:lstStyle>
            <a:lvl1pPr>
              <a:defRPr/>
            </a:lvl1pPr>
          </a:lstStyle>
          <a:p>
            <a:fld id="{82E2DF03-EFB1-4EEB-B0F0-B60EF068EF12}" type="slidenum">
              <a:rPr lang="en-AU"/>
              <a:pPr/>
              <a:t>‹#›</a:t>
            </a:fld>
            <a:endParaRPr lang="en-AU"/>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endParaRPr lang="en-AU"/>
          </a:p>
        </p:txBody>
      </p:sp>
      <p:sp>
        <p:nvSpPr>
          <p:cNvPr id="5" name="Footer Placeholder 4"/>
          <p:cNvSpPr>
            <a:spLocks noGrp="1"/>
          </p:cNvSpPr>
          <p:nvPr>
            <p:ph type="ftr" sz="quarter" idx="11"/>
          </p:nvPr>
        </p:nvSpPr>
        <p:spPr/>
        <p:txBody>
          <a:bodyPr/>
          <a:lstStyle>
            <a:lvl1pPr>
              <a:defRPr/>
            </a:lvl1pPr>
          </a:lstStyle>
          <a:p>
            <a:endParaRPr lang="en-AU"/>
          </a:p>
        </p:txBody>
      </p:sp>
      <p:sp>
        <p:nvSpPr>
          <p:cNvPr id="6" name="Slide Number Placeholder 5"/>
          <p:cNvSpPr>
            <a:spLocks noGrp="1"/>
          </p:cNvSpPr>
          <p:nvPr>
            <p:ph type="sldNum" sz="quarter" idx="12"/>
          </p:nvPr>
        </p:nvSpPr>
        <p:spPr/>
        <p:txBody>
          <a:bodyPr/>
          <a:lstStyle>
            <a:lvl1pPr>
              <a:defRPr/>
            </a:lvl1pPr>
          </a:lstStyle>
          <a:p>
            <a:fld id="{76639BFD-326A-4B7E-9E2D-3B5937878D7F}" type="slidenum">
              <a:rPr lang="en-AU"/>
              <a:pPr/>
              <a:t>‹#›</a:t>
            </a:fld>
            <a:endParaRPr lang="en-AU"/>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AU"/>
          </a:p>
        </p:txBody>
      </p:sp>
      <p:sp>
        <p:nvSpPr>
          <p:cNvPr id="6" name="Footer Placeholder 5"/>
          <p:cNvSpPr>
            <a:spLocks noGrp="1"/>
          </p:cNvSpPr>
          <p:nvPr>
            <p:ph type="ftr" sz="quarter" idx="11"/>
          </p:nvPr>
        </p:nvSpPr>
        <p:spPr/>
        <p:txBody>
          <a:bodyPr/>
          <a:lstStyle>
            <a:lvl1pPr>
              <a:defRPr/>
            </a:lvl1pPr>
          </a:lstStyle>
          <a:p>
            <a:endParaRPr lang="en-AU"/>
          </a:p>
        </p:txBody>
      </p:sp>
      <p:sp>
        <p:nvSpPr>
          <p:cNvPr id="7" name="Slide Number Placeholder 6"/>
          <p:cNvSpPr>
            <a:spLocks noGrp="1"/>
          </p:cNvSpPr>
          <p:nvPr>
            <p:ph type="sldNum" sz="quarter" idx="12"/>
          </p:nvPr>
        </p:nvSpPr>
        <p:spPr/>
        <p:txBody>
          <a:bodyPr/>
          <a:lstStyle>
            <a:lvl1pPr>
              <a:defRPr/>
            </a:lvl1pPr>
          </a:lstStyle>
          <a:p>
            <a:fld id="{7CFFD92E-2EEF-4C8A-98A2-297F7ADF4D4A}" type="slidenum">
              <a:rPr lang="en-AU"/>
              <a:pPr/>
              <a:t>‹#›</a:t>
            </a:fld>
            <a:endParaRPr lang="en-AU"/>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endParaRPr lang="en-AU"/>
          </a:p>
        </p:txBody>
      </p:sp>
      <p:sp>
        <p:nvSpPr>
          <p:cNvPr id="5" name="Footer Placeholder 4"/>
          <p:cNvSpPr>
            <a:spLocks noGrp="1"/>
          </p:cNvSpPr>
          <p:nvPr>
            <p:ph type="ftr" sz="quarter" idx="11"/>
          </p:nvPr>
        </p:nvSpPr>
        <p:spPr/>
        <p:txBody>
          <a:bodyPr/>
          <a:lstStyle>
            <a:lvl1pPr>
              <a:defRPr/>
            </a:lvl1pPr>
          </a:lstStyle>
          <a:p>
            <a:endParaRPr lang="en-AU"/>
          </a:p>
        </p:txBody>
      </p:sp>
      <p:sp>
        <p:nvSpPr>
          <p:cNvPr id="6" name="Slide Number Placeholder 5"/>
          <p:cNvSpPr>
            <a:spLocks noGrp="1"/>
          </p:cNvSpPr>
          <p:nvPr>
            <p:ph type="sldNum" sz="quarter" idx="12"/>
          </p:nvPr>
        </p:nvSpPr>
        <p:spPr/>
        <p:txBody>
          <a:bodyPr/>
          <a:lstStyle>
            <a:lvl1pPr>
              <a:defRPr/>
            </a:lvl1pPr>
          </a:lstStyle>
          <a:p>
            <a:fld id="{D32092C5-FCF2-47C1-B669-1372555E5105}" type="slidenum">
              <a:rPr lang="en-AU"/>
              <a:pPr/>
              <a:t>‹#›</a:t>
            </a:fld>
            <a:endParaRPr lang="en-AU"/>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46913" y="150813"/>
            <a:ext cx="2097087" cy="5942012"/>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755650" y="150813"/>
            <a:ext cx="6138863" cy="59420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endParaRPr lang="en-AU"/>
          </a:p>
        </p:txBody>
      </p:sp>
      <p:sp>
        <p:nvSpPr>
          <p:cNvPr id="5" name="Footer Placeholder 4"/>
          <p:cNvSpPr>
            <a:spLocks noGrp="1"/>
          </p:cNvSpPr>
          <p:nvPr>
            <p:ph type="ftr" sz="quarter" idx="11"/>
          </p:nvPr>
        </p:nvSpPr>
        <p:spPr/>
        <p:txBody>
          <a:bodyPr/>
          <a:lstStyle>
            <a:lvl1pPr>
              <a:defRPr/>
            </a:lvl1pPr>
          </a:lstStyle>
          <a:p>
            <a:endParaRPr lang="en-AU"/>
          </a:p>
        </p:txBody>
      </p:sp>
      <p:sp>
        <p:nvSpPr>
          <p:cNvPr id="6" name="Slide Number Placeholder 5"/>
          <p:cNvSpPr>
            <a:spLocks noGrp="1"/>
          </p:cNvSpPr>
          <p:nvPr>
            <p:ph type="sldNum" sz="quarter" idx="12"/>
          </p:nvPr>
        </p:nvSpPr>
        <p:spPr/>
        <p:txBody>
          <a:bodyPr/>
          <a:lstStyle>
            <a:lvl1pPr>
              <a:defRPr/>
            </a:lvl1pPr>
          </a:lstStyle>
          <a:p>
            <a:fld id="{0EDECECD-0DD3-4A7F-AC0F-5389BC363ACB}" type="slidenum">
              <a:rPr lang="en-AU"/>
              <a:pPr/>
              <a:t>‹#›</a:t>
            </a:fld>
            <a:endParaRPr lang="en-AU"/>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lvl1pPr>
              <a:defRPr/>
            </a:lvl1pPr>
          </a:lstStyle>
          <a:p>
            <a:endParaRPr lang="en-AU"/>
          </a:p>
        </p:txBody>
      </p:sp>
      <p:sp>
        <p:nvSpPr>
          <p:cNvPr id="5" name="Footer Placeholder 4"/>
          <p:cNvSpPr>
            <a:spLocks noGrp="1"/>
          </p:cNvSpPr>
          <p:nvPr>
            <p:ph type="ftr" sz="quarter" idx="11"/>
          </p:nvPr>
        </p:nvSpPr>
        <p:spPr/>
        <p:txBody>
          <a:bodyPr/>
          <a:lstStyle>
            <a:lvl1pPr>
              <a:defRPr/>
            </a:lvl1pPr>
          </a:lstStyle>
          <a:p>
            <a:endParaRPr lang="en-AU"/>
          </a:p>
        </p:txBody>
      </p:sp>
      <p:sp>
        <p:nvSpPr>
          <p:cNvPr id="6" name="Slide Number Placeholder 5"/>
          <p:cNvSpPr>
            <a:spLocks noGrp="1"/>
          </p:cNvSpPr>
          <p:nvPr>
            <p:ph type="sldNum" sz="quarter" idx="12"/>
          </p:nvPr>
        </p:nvSpPr>
        <p:spPr/>
        <p:txBody>
          <a:bodyPr/>
          <a:lstStyle>
            <a:lvl1pPr>
              <a:defRPr/>
            </a:lvl1pPr>
          </a:lstStyle>
          <a:p>
            <a:fld id="{AD0CE976-7958-40FC-898A-2C80157B51E7}" type="slidenum">
              <a:rPr lang="en-AU"/>
              <a:pPr/>
              <a:t>‹#›</a:t>
            </a:fld>
            <a:endParaRPr lang="en-AU"/>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endParaRPr lang="en-AU"/>
          </a:p>
        </p:txBody>
      </p:sp>
      <p:sp>
        <p:nvSpPr>
          <p:cNvPr id="5" name="Footer Placeholder 4"/>
          <p:cNvSpPr>
            <a:spLocks noGrp="1"/>
          </p:cNvSpPr>
          <p:nvPr>
            <p:ph type="ftr" sz="quarter" idx="11"/>
          </p:nvPr>
        </p:nvSpPr>
        <p:spPr/>
        <p:txBody>
          <a:bodyPr/>
          <a:lstStyle>
            <a:lvl1pPr>
              <a:defRPr/>
            </a:lvl1pPr>
          </a:lstStyle>
          <a:p>
            <a:endParaRPr lang="en-AU"/>
          </a:p>
        </p:txBody>
      </p:sp>
      <p:sp>
        <p:nvSpPr>
          <p:cNvPr id="6" name="Slide Number Placeholder 5"/>
          <p:cNvSpPr>
            <a:spLocks noGrp="1"/>
          </p:cNvSpPr>
          <p:nvPr>
            <p:ph type="sldNum" sz="quarter" idx="12"/>
          </p:nvPr>
        </p:nvSpPr>
        <p:spPr/>
        <p:txBody>
          <a:bodyPr/>
          <a:lstStyle>
            <a:lvl1pPr>
              <a:defRPr/>
            </a:lvl1pPr>
          </a:lstStyle>
          <a:p>
            <a:fld id="{823C4644-AA5E-4398-89BC-DA9FD9558B7B}" type="slidenum">
              <a:rPr lang="en-AU"/>
              <a:pPr/>
              <a:t>‹#›</a:t>
            </a:fld>
            <a:endParaRPr lang="en-AU"/>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AU"/>
          </a:p>
        </p:txBody>
      </p:sp>
      <p:sp>
        <p:nvSpPr>
          <p:cNvPr id="5" name="Footer Placeholder 4"/>
          <p:cNvSpPr>
            <a:spLocks noGrp="1"/>
          </p:cNvSpPr>
          <p:nvPr>
            <p:ph type="ftr" sz="quarter" idx="11"/>
          </p:nvPr>
        </p:nvSpPr>
        <p:spPr/>
        <p:txBody>
          <a:bodyPr/>
          <a:lstStyle>
            <a:lvl1pPr>
              <a:defRPr/>
            </a:lvl1pPr>
          </a:lstStyle>
          <a:p>
            <a:endParaRPr lang="en-AU"/>
          </a:p>
        </p:txBody>
      </p:sp>
      <p:sp>
        <p:nvSpPr>
          <p:cNvPr id="6" name="Slide Number Placeholder 5"/>
          <p:cNvSpPr>
            <a:spLocks noGrp="1"/>
          </p:cNvSpPr>
          <p:nvPr>
            <p:ph type="sldNum" sz="quarter" idx="12"/>
          </p:nvPr>
        </p:nvSpPr>
        <p:spPr/>
        <p:txBody>
          <a:bodyPr/>
          <a:lstStyle>
            <a:lvl1pPr>
              <a:defRPr/>
            </a:lvl1pPr>
          </a:lstStyle>
          <a:p>
            <a:fld id="{B83A3F96-98AE-4E21-AD8A-2B9C3491D5B7}" type="slidenum">
              <a:rPr lang="en-AU"/>
              <a:pPr/>
              <a:t>‹#›</a:t>
            </a:fld>
            <a:endParaRPr lang="en-AU"/>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755650" y="1566863"/>
            <a:ext cx="3960813"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868863" y="1566863"/>
            <a:ext cx="39624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lvl1pPr>
              <a:defRPr/>
            </a:lvl1pPr>
          </a:lstStyle>
          <a:p>
            <a:endParaRPr lang="en-AU"/>
          </a:p>
        </p:txBody>
      </p:sp>
      <p:sp>
        <p:nvSpPr>
          <p:cNvPr id="6" name="Footer Placeholder 5"/>
          <p:cNvSpPr>
            <a:spLocks noGrp="1"/>
          </p:cNvSpPr>
          <p:nvPr>
            <p:ph type="ftr" sz="quarter" idx="11"/>
          </p:nvPr>
        </p:nvSpPr>
        <p:spPr/>
        <p:txBody>
          <a:bodyPr/>
          <a:lstStyle>
            <a:lvl1pPr>
              <a:defRPr/>
            </a:lvl1pPr>
          </a:lstStyle>
          <a:p>
            <a:endParaRPr lang="en-AU"/>
          </a:p>
        </p:txBody>
      </p:sp>
      <p:sp>
        <p:nvSpPr>
          <p:cNvPr id="7" name="Slide Number Placeholder 6"/>
          <p:cNvSpPr>
            <a:spLocks noGrp="1"/>
          </p:cNvSpPr>
          <p:nvPr>
            <p:ph type="sldNum" sz="quarter" idx="12"/>
          </p:nvPr>
        </p:nvSpPr>
        <p:spPr/>
        <p:txBody>
          <a:bodyPr/>
          <a:lstStyle>
            <a:lvl1pPr>
              <a:defRPr/>
            </a:lvl1pPr>
          </a:lstStyle>
          <a:p>
            <a:fld id="{496F9277-5A86-42C5-A44A-1DEC65E52EAD}" type="slidenum">
              <a:rPr lang="en-AU"/>
              <a:pPr/>
              <a:t>‹#›</a:t>
            </a:fld>
            <a:endParaRPr lang="en-AU"/>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lvl1pPr>
              <a:defRPr/>
            </a:lvl1pPr>
          </a:lstStyle>
          <a:p>
            <a:endParaRPr lang="en-AU"/>
          </a:p>
        </p:txBody>
      </p:sp>
      <p:sp>
        <p:nvSpPr>
          <p:cNvPr id="8" name="Footer Placeholder 7"/>
          <p:cNvSpPr>
            <a:spLocks noGrp="1"/>
          </p:cNvSpPr>
          <p:nvPr>
            <p:ph type="ftr" sz="quarter" idx="11"/>
          </p:nvPr>
        </p:nvSpPr>
        <p:spPr/>
        <p:txBody>
          <a:bodyPr/>
          <a:lstStyle>
            <a:lvl1pPr>
              <a:defRPr/>
            </a:lvl1pPr>
          </a:lstStyle>
          <a:p>
            <a:endParaRPr lang="en-AU"/>
          </a:p>
        </p:txBody>
      </p:sp>
      <p:sp>
        <p:nvSpPr>
          <p:cNvPr id="9" name="Slide Number Placeholder 8"/>
          <p:cNvSpPr>
            <a:spLocks noGrp="1"/>
          </p:cNvSpPr>
          <p:nvPr>
            <p:ph type="sldNum" sz="quarter" idx="12"/>
          </p:nvPr>
        </p:nvSpPr>
        <p:spPr/>
        <p:txBody>
          <a:bodyPr/>
          <a:lstStyle>
            <a:lvl1pPr>
              <a:defRPr/>
            </a:lvl1pPr>
          </a:lstStyle>
          <a:p>
            <a:fld id="{A717B329-9516-4AFE-8D7D-9A862E261C88}" type="slidenum">
              <a:rPr lang="en-AU"/>
              <a:pPr/>
              <a:t>‹#›</a:t>
            </a:fld>
            <a:endParaRPr lang="en-AU"/>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lvl1pPr>
              <a:defRPr/>
            </a:lvl1pPr>
          </a:lstStyle>
          <a:p>
            <a:endParaRPr lang="en-AU"/>
          </a:p>
        </p:txBody>
      </p:sp>
      <p:sp>
        <p:nvSpPr>
          <p:cNvPr id="4" name="Footer Placeholder 3"/>
          <p:cNvSpPr>
            <a:spLocks noGrp="1"/>
          </p:cNvSpPr>
          <p:nvPr>
            <p:ph type="ftr" sz="quarter" idx="11"/>
          </p:nvPr>
        </p:nvSpPr>
        <p:spPr/>
        <p:txBody>
          <a:bodyPr/>
          <a:lstStyle>
            <a:lvl1pPr>
              <a:defRPr/>
            </a:lvl1pPr>
          </a:lstStyle>
          <a:p>
            <a:endParaRPr lang="en-AU"/>
          </a:p>
        </p:txBody>
      </p:sp>
      <p:sp>
        <p:nvSpPr>
          <p:cNvPr id="5" name="Slide Number Placeholder 4"/>
          <p:cNvSpPr>
            <a:spLocks noGrp="1"/>
          </p:cNvSpPr>
          <p:nvPr>
            <p:ph type="sldNum" sz="quarter" idx="12"/>
          </p:nvPr>
        </p:nvSpPr>
        <p:spPr/>
        <p:txBody>
          <a:bodyPr/>
          <a:lstStyle>
            <a:lvl1pPr>
              <a:defRPr/>
            </a:lvl1pPr>
          </a:lstStyle>
          <a:p>
            <a:fld id="{F6E90AF1-0C3E-474E-98EA-86A21432276C}" type="slidenum">
              <a:rPr lang="en-AU"/>
              <a:pPr/>
              <a:t>‹#›</a:t>
            </a:fld>
            <a:endParaRPr lang="en-AU"/>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AU"/>
          </a:p>
        </p:txBody>
      </p:sp>
      <p:sp>
        <p:nvSpPr>
          <p:cNvPr id="3" name="Footer Placeholder 2"/>
          <p:cNvSpPr>
            <a:spLocks noGrp="1"/>
          </p:cNvSpPr>
          <p:nvPr>
            <p:ph type="ftr" sz="quarter" idx="11"/>
          </p:nvPr>
        </p:nvSpPr>
        <p:spPr/>
        <p:txBody>
          <a:bodyPr/>
          <a:lstStyle>
            <a:lvl1pPr>
              <a:defRPr/>
            </a:lvl1pPr>
          </a:lstStyle>
          <a:p>
            <a:endParaRPr lang="en-AU"/>
          </a:p>
        </p:txBody>
      </p:sp>
      <p:sp>
        <p:nvSpPr>
          <p:cNvPr id="4" name="Slide Number Placeholder 3"/>
          <p:cNvSpPr>
            <a:spLocks noGrp="1"/>
          </p:cNvSpPr>
          <p:nvPr>
            <p:ph type="sldNum" sz="quarter" idx="12"/>
          </p:nvPr>
        </p:nvSpPr>
        <p:spPr/>
        <p:txBody>
          <a:bodyPr/>
          <a:lstStyle>
            <a:lvl1pPr>
              <a:defRPr/>
            </a:lvl1pPr>
          </a:lstStyle>
          <a:p>
            <a:fld id="{2A3E675A-2446-4F2D-BE4C-923064280E81}" type="slidenum">
              <a:rPr lang="en-AU"/>
              <a:pPr/>
              <a:t>‹#›</a:t>
            </a:fld>
            <a:endParaRPr lang="en-AU"/>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AU"/>
          </a:p>
        </p:txBody>
      </p:sp>
      <p:sp>
        <p:nvSpPr>
          <p:cNvPr id="5" name="Footer Placeholder 4"/>
          <p:cNvSpPr>
            <a:spLocks noGrp="1"/>
          </p:cNvSpPr>
          <p:nvPr>
            <p:ph type="ftr" sz="quarter" idx="11"/>
          </p:nvPr>
        </p:nvSpPr>
        <p:spPr/>
        <p:txBody>
          <a:bodyPr/>
          <a:lstStyle>
            <a:lvl1pPr>
              <a:defRPr/>
            </a:lvl1pPr>
          </a:lstStyle>
          <a:p>
            <a:endParaRPr lang="en-AU"/>
          </a:p>
        </p:txBody>
      </p:sp>
      <p:sp>
        <p:nvSpPr>
          <p:cNvPr id="6" name="Slide Number Placeholder 5"/>
          <p:cNvSpPr>
            <a:spLocks noGrp="1"/>
          </p:cNvSpPr>
          <p:nvPr>
            <p:ph type="sldNum" sz="quarter" idx="12"/>
          </p:nvPr>
        </p:nvSpPr>
        <p:spPr/>
        <p:txBody>
          <a:bodyPr/>
          <a:lstStyle>
            <a:lvl1pPr>
              <a:defRPr/>
            </a:lvl1pPr>
          </a:lstStyle>
          <a:p>
            <a:fld id="{8B00176A-2247-4001-B73A-1CEC618AB255}" type="slidenum">
              <a:rPr lang="en-AU"/>
              <a:pPr/>
              <a:t>‹#›</a:t>
            </a:fld>
            <a:endParaRPr lang="en-AU"/>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AU"/>
          </a:p>
        </p:txBody>
      </p:sp>
      <p:sp>
        <p:nvSpPr>
          <p:cNvPr id="6" name="Footer Placeholder 5"/>
          <p:cNvSpPr>
            <a:spLocks noGrp="1"/>
          </p:cNvSpPr>
          <p:nvPr>
            <p:ph type="ftr" sz="quarter" idx="11"/>
          </p:nvPr>
        </p:nvSpPr>
        <p:spPr/>
        <p:txBody>
          <a:bodyPr/>
          <a:lstStyle>
            <a:lvl1pPr>
              <a:defRPr/>
            </a:lvl1pPr>
          </a:lstStyle>
          <a:p>
            <a:endParaRPr lang="en-AU"/>
          </a:p>
        </p:txBody>
      </p:sp>
      <p:sp>
        <p:nvSpPr>
          <p:cNvPr id="7" name="Slide Number Placeholder 6"/>
          <p:cNvSpPr>
            <a:spLocks noGrp="1"/>
          </p:cNvSpPr>
          <p:nvPr>
            <p:ph type="sldNum" sz="quarter" idx="12"/>
          </p:nvPr>
        </p:nvSpPr>
        <p:spPr/>
        <p:txBody>
          <a:bodyPr/>
          <a:lstStyle>
            <a:lvl1pPr>
              <a:defRPr/>
            </a:lvl1pPr>
          </a:lstStyle>
          <a:p>
            <a:fld id="{8E36C9B8-0C72-4AC5-B6A8-3E752D61620B}" type="slidenum">
              <a:rPr lang="en-AU"/>
              <a:pPr/>
              <a:t>‹#›</a:t>
            </a:fld>
            <a:endParaRPr lang="en-AU"/>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AU"/>
          </a:p>
        </p:txBody>
      </p:sp>
      <p:sp>
        <p:nvSpPr>
          <p:cNvPr id="6" name="Footer Placeholder 5"/>
          <p:cNvSpPr>
            <a:spLocks noGrp="1"/>
          </p:cNvSpPr>
          <p:nvPr>
            <p:ph type="ftr" sz="quarter" idx="11"/>
          </p:nvPr>
        </p:nvSpPr>
        <p:spPr/>
        <p:txBody>
          <a:bodyPr/>
          <a:lstStyle>
            <a:lvl1pPr>
              <a:defRPr/>
            </a:lvl1pPr>
          </a:lstStyle>
          <a:p>
            <a:endParaRPr lang="en-AU"/>
          </a:p>
        </p:txBody>
      </p:sp>
      <p:sp>
        <p:nvSpPr>
          <p:cNvPr id="7" name="Slide Number Placeholder 6"/>
          <p:cNvSpPr>
            <a:spLocks noGrp="1"/>
          </p:cNvSpPr>
          <p:nvPr>
            <p:ph type="sldNum" sz="quarter" idx="12"/>
          </p:nvPr>
        </p:nvSpPr>
        <p:spPr/>
        <p:txBody>
          <a:bodyPr/>
          <a:lstStyle>
            <a:lvl1pPr>
              <a:defRPr/>
            </a:lvl1pPr>
          </a:lstStyle>
          <a:p>
            <a:fld id="{5D4DCD75-1340-4463-A4A4-5228CF682F02}" type="slidenum">
              <a:rPr lang="en-AU"/>
              <a:pPr/>
              <a:t>‹#›</a:t>
            </a:fld>
            <a:endParaRPr lang="en-AU"/>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endParaRPr lang="en-AU"/>
          </a:p>
        </p:txBody>
      </p:sp>
      <p:sp>
        <p:nvSpPr>
          <p:cNvPr id="5" name="Footer Placeholder 4"/>
          <p:cNvSpPr>
            <a:spLocks noGrp="1"/>
          </p:cNvSpPr>
          <p:nvPr>
            <p:ph type="ftr" sz="quarter" idx="11"/>
          </p:nvPr>
        </p:nvSpPr>
        <p:spPr/>
        <p:txBody>
          <a:bodyPr/>
          <a:lstStyle>
            <a:lvl1pPr>
              <a:defRPr/>
            </a:lvl1pPr>
          </a:lstStyle>
          <a:p>
            <a:endParaRPr lang="en-AU"/>
          </a:p>
        </p:txBody>
      </p:sp>
      <p:sp>
        <p:nvSpPr>
          <p:cNvPr id="6" name="Slide Number Placeholder 5"/>
          <p:cNvSpPr>
            <a:spLocks noGrp="1"/>
          </p:cNvSpPr>
          <p:nvPr>
            <p:ph type="sldNum" sz="quarter" idx="12"/>
          </p:nvPr>
        </p:nvSpPr>
        <p:spPr/>
        <p:txBody>
          <a:bodyPr/>
          <a:lstStyle>
            <a:lvl1pPr>
              <a:defRPr/>
            </a:lvl1pPr>
          </a:lstStyle>
          <a:p>
            <a:fld id="{29791BDC-4B66-419E-BD70-209DB1F8EF63}" type="slidenum">
              <a:rPr lang="en-AU"/>
              <a:pPr/>
              <a:t>‹#›</a:t>
            </a:fld>
            <a:endParaRPr lang="en-AU"/>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46913" y="150813"/>
            <a:ext cx="2097087" cy="5942012"/>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755650" y="150813"/>
            <a:ext cx="6138863" cy="59420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endParaRPr lang="en-AU"/>
          </a:p>
        </p:txBody>
      </p:sp>
      <p:sp>
        <p:nvSpPr>
          <p:cNvPr id="5" name="Footer Placeholder 4"/>
          <p:cNvSpPr>
            <a:spLocks noGrp="1"/>
          </p:cNvSpPr>
          <p:nvPr>
            <p:ph type="ftr" sz="quarter" idx="11"/>
          </p:nvPr>
        </p:nvSpPr>
        <p:spPr/>
        <p:txBody>
          <a:bodyPr/>
          <a:lstStyle>
            <a:lvl1pPr>
              <a:defRPr/>
            </a:lvl1pPr>
          </a:lstStyle>
          <a:p>
            <a:endParaRPr lang="en-AU"/>
          </a:p>
        </p:txBody>
      </p:sp>
      <p:sp>
        <p:nvSpPr>
          <p:cNvPr id="6" name="Slide Number Placeholder 5"/>
          <p:cNvSpPr>
            <a:spLocks noGrp="1"/>
          </p:cNvSpPr>
          <p:nvPr>
            <p:ph type="sldNum" sz="quarter" idx="12"/>
          </p:nvPr>
        </p:nvSpPr>
        <p:spPr/>
        <p:txBody>
          <a:bodyPr/>
          <a:lstStyle>
            <a:lvl1pPr>
              <a:defRPr/>
            </a:lvl1pPr>
          </a:lstStyle>
          <a:p>
            <a:fld id="{9129B05C-022E-48E8-96D9-E5362DCFD971}" type="slidenum">
              <a:rPr lang="en-AU"/>
              <a:pPr/>
              <a:t>‹#›</a:t>
            </a:fld>
            <a:endParaRPr lang="en-AU"/>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AU"/>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AU"/>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AU"/>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755650" y="1566863"/>
            <a:ext cx="3960813"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868863" y="1566863"/>
            <a:ext cx="39624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lvl1pPr>
              <a:defRPr/>
            </a:lvl1pPr>
          </a:lstStyle>
          <a:p>
            <a:endParaRPr lang="en-AU"/>
          </a:p>
        </p:txBody>
      </p:sp>
      <p:sp>
        <p:nvSpPr>
          <p:cNvPr id="6" name="Footer Placeholder 5"/>
          <p:cNvSpPr>
            <a:spLocks noGrp="1"/>
          </p:cNvSpPr>
          <p:nvPr>
            <p:ph type="ftr" sz="quarter" idx="11"/>
          </p:nvPr>
        </p:nvSpPr>
        <p:spPr/>
        <p:txBody>
          <a:bodyPr/>
          <a:lstStyle>
            <a:lvl1pPr>
              <a:defRPr/>
            </a:lvl1pPr>
          </a:lstStyle>
          <a:p>
            <a:endParaRPr lang="en-AU"/>
          </a:p>
        </p:txBody>
      </p:sp>
      <p:sp>
        <p:nvSpPr>
          <p:cNvPr id="7" name="Slide Number Placeholder 6"/>
          <p:cNvSpPr>
            <a:spLocks noGrp="1"/>
          </p:cNvSpPr>
          <p:nvPr>
            <p:ph type="sldNum" sz="quarter" idx="12"/>
          </p:nvPr>
        </p:nvSpPr>
        <p:spPr/>
        <p:txBody>
          <a:bodyPr/>
          <a:lstStyle>
            <a:lvl1pPr>
              <a:defRPr/>
            </a:lvl1pPr>
          </a:lstStyle>
          <a:p>
            <a:fld id="{D804C88B-376E-460C-A660-B280BD6F472A}" type="slidenum">
              <a:rPr lang="en-AU"/>
              <a:pPr/>
              <a:t>‹#›</a:t>
            </a:fld>
            <a:endParaRPr lang="en-AU"/>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lvl1pPr>
              <a:defRPr/>
            </a:lvl1pPr>
          </a:lstStyle>
          <a:p>
            <a:endParaRPr lang="en-AU"/>
          </a:p>
        </p:txBody>
      </p:sp>
      <p:sp>
        <p:nvSpPr>
          <p:cNvPr id="8" name="Footer Placeholder 7"/>
          <p:cNvSpPr>
            <a:spLocks noGrp="1"/>
          </p:cNvSpPr>
          <p:nvPr>
            <p:ph type="ftr" sz="quarter" idx="11"/>
          </p:nvPr>
        </p:nvSpPr>
        <p:spPr/>
        <p:txBody>
          <a:bodyPr/>
          <a:lstStyle>
            <a:lvl1pPr>
              <a:defRPr/>
            </a:lvl1pPr>
          </a:lstStyle>
          <a:p>
            <a:endParaRPr lang="en-AU"/>
          </a:p>
        </p:txBody>
      </p:sp>
      <p:sp>
        <p:nvSpPr>
          <p:cNvPr id="9" name="Slide Number Placeholder 8"/>
          <p:cNvSpPr>
            <a:spLocks noGrp="1"/>
          </p:cNvSpPr>
          <p:nvPr>
            <p:ph type="sldNum" sz="quarter" idx="12"/>
          </p:nvPr>
        </p:nvSpPr>
        <p:spPr/>
        <p:txBody>
          <a:bodyPr/>
          <a:lstStyle>
            <a:lvl1pPr>
              <a:defRPr/>
            </a:lvl1pPr>
          </a:lstStyle>
          <a:p>
            <a:fld id="{3B012F3A-CEEE-4D3C-8039-711440FC1E54}" type="slidenum">
              <a:rPr lang="en-AU"/>
              <a:pPr/>
              <a:t>‹#›</a:t>
            </a:fld>
            <a:endParaRPr lang="en-AU"/>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lvl1pPr>
              <a:defRPr/>
            </a:lvl1pPr>
          </a:lstStyle>
          <a:p>
            <a:endParaRPr lang="en-AU"/>
          </a:p>
        </p:txBody>
      </p:sp>
      <p:sp>
        <p:nvSpPr>
          <p:cNvPr id="4" name="Footer Placeholder 3"/>
          <p:cNvSpPr>
            <a:spLocks noGrp="1"/>
          </p:cNvSpPr>
          <p:nvPr>
            <p:ph type="ftr" sz="quarter" idx="11"/>
          </p:nvPr>
        </p:nvSpPr>
        <p:spPr/>
        <p:txBody>
          <a:bodyPr/>
          <a:lstStyle>
            <a:lvl1pPr>
              <a:defRPr/>
            </a:lvl1pPr>
          </a:lstStyle>
          <a:p>
            <a:endParaRPr lang="en-AU"/>
          </a:p>
        </p:txBody>
      </p:sp>
      <p:sp>
        <p:nvSpPr>
          <p:cNvPr id="5" name="Slide Number Placeholder 4"/>
          <p:cNvSpPr>
            <a:spLocks noGrp="1"/>
          </p:cNvSpPr>
          <p:nvPr>
            <p:ph type="sldNum" sz="quarter" idx="12"/>
          </p:nvPr>
        </p:nvSpPr>
        <p:spPr/>
        <p:txBody>
          <a:bodyPr/>
          <a:lstStyle>
            <a:lvl1pPr>
              <a:defRPr/>
            </a:lvl1pPr>
          </a:lstStyle>
          <a:p>
            <a:fld id="{BBAF6BB0-EC99-4E15-A068-983C9ECA741D}" type="slidenum">
              <a:rPr lang="en-AU"/>
              <a:pPr/>
              <a:t>‹#›</a:t>
            </a:fld>
            <a:endParaRPr lang="en-AU"/>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AU"/>
          </a:p>
        </p:txBody>
      </p:sp>
      <p:sp>
        <p:nvSpPr>
          <p:cNvPr id="3" name="Footer Placeholder 2"/>
          <p:cNvSpPr>
            <a:spLocks noGrp="1"/>
          </p:cNvSpPr>
          <p:nvPr>
            <p:ph type="ftr" sz="quarter" idx="11"/>
          </p:nvPr>
        </p:nvSpPr>
        <p:spPr/>
        <p:txBody>
          <a:bodyPr/>
          <a:lstStyle>
            <a:lvl1pPr>
              <a:defRPr/>
            </a:lvl1pPr>
          </a:lstStyle>
          <a:p>
            <a:endParaRPr lang="en-AU"/>
          </a:p>
        </p:txBody>
      </p:sp>
      <p:sp>
        <p:nvSpPr>
          <p:cNvPr id="4" name="Slide Number Placeholder 3"/>
          <p:cNvSpPr>
            <a:spLocks noGrp="1"/>
          </p:cNvSpPr>
          <p:nvPr>
            <p:ph type="sldNum" sz="quarter" idx="12"/>
          </p:nvPr>
        </p:nvSpPr>
        <p:spPr/>
        <p:txBody>
          <a:bodyPr/>
          <a:lstStyle>
            <a:lvl1pPr>
              <a:defRPr/>
            </a:lvl1pPr>
          </a:lstStyle>
          <a:p>
            <a:fld id="{48B0F30D-EC84-43C0-9F64-5F904060143B}" type="slidenum">
              <a:rPr lang="en-AU"/>
              <a:pPr/>
              <a:t>‹#›</a:t>
            </a:fld>
            <a:endParaRPr lang="en-AU"/>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AU"/>
          </a:p>
        </p:txBody>
      </p:sp>
      <p:sp>
        <p:nvSpPr>
          <p:cNvPr id="6" name="Footer Placeholder 5"/>
          <p:cNvSpPr>
            <a:spLocks noGrp="1"/>
          </p:cNvSpPr>
          <p:nvPr>
            <p:ph type="ftr" sz="quarter" idx="11"/>
          </p:nvPr>
        </p:nvSpPr>
        <p:spPr/>
        <p:txBody>
          <a:bodyPr/>
          <a:lstStyle>
            <a:lvl1pPr>
              <a:defRPr/>
            </a:lvl1pPr>
          </a:lstStyle>
          <a:p>
            <a:endParaRPr lang="en-AU"/>
          </a:p>
        </p:txBody>
      </p:sp>
      <p:sp>
        <p:nvSpPr>
          <p:cNvPr id="7" name="Slide Number Placeholder 6"/>
          <p:cNvSpPr>
            <a:spLocks noGrp="1"/>
          </p:cNvSpPr>
          <p:nvPr>
            <p:ph type="sldNum" sz="quarter" idx="12"/>
          </p:nvPr>
        </p:nvSpPr>
        <p:spPr/>
        <p:txBody>
          <a:bodyPr/>
          <a:lstStyle>
            <a:lvl1pPr>
              <a:defRPr/>
            </a:lvl1pPr>
          </a:lstStyle>
          <a:p>
            <a:fld id="{58BEFBFB-A6F9-496C-8B1A-1A9403D4DC83}" type="slidenum">
              <a:rPr lang="en-AU"/>
              <a:pPr/>
              <a:t>‹#›</a:t>
            </a:fld>
            <a:endParaRPr lang="en-AU"/>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AU"/>
          </a:p>
        </p:txBody>
      </p:sp>
      <p:sp>
        <p:nvSpPr>
          <p:cNvPr id="6" name="Footer Placeholder 5"/>
          <p:cNvSpPr>
            <a:spLocks noGrp="1"/>
          </p:cNvSpPr>
          <p:nvPr>
            <p:ph type="ftr" sz="quarter" idx="11"/>
          </p:nvPr>
        </p:nvSpPr>
        <p:spPr/>
        <p:txBody>
          <a:bodyPr/>
          <a:lstStyle>
            <a:lvl1pPr>
              <a:defRPr/>
            </a:lvl1pPr>
          </a:lstStyle>
          <a:p>
            <a:endParaRPr lang="en-AU"/>
          </a:p>
        </p:txBody>
      </p:sp>
      <p:sp>
        <p:nvSpPr>
          <p:cNvPr id="7" name="Slide Number Placeholder 6"/>
          <p:cNvSpPr>
            <a:spLocks noGrp="1"/>
          </p:cNvSpPr>
          <p:nvPr>
            <p:ph type="sldNum" sz="quarter" idx="12"/>
          </p:nvPr>
        </p:nvSpPr>
        <p:spPr/>
        <p:txBody>
          <a:bodyPr/>
          <a:lstStyle>
            <a:lvl1pPr>
              <a:defRPr/>
            </a:lvl1pPr>
          </a:lstStyle>
          <a:p>
            <a:fld id="{5BDC63A0-F938-4AAB-A6C2-47A25D1CBCF2}" type="slidenum">
              <a:rPr lang="en-AU"/>
              <a:pPr/>
              <a:t>‹#›</a:t>
            </a:fld>
            <a:endParaRPr lang="en-AU"/>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hyperlink" Target="http://www.m62.net/" TargetMode="External"/><Relationship Id="rId18" Type="http://schemas.openxmlformats.org/officeDocument/2006/relationships/image" Target="../media/image6.png"/><Relationship Id="rId3" Type="http://schemas.openxmlformats.org/officeDocument/2006/relationships/slideLayout" Target="../slideLayouts/slideLayout36.xml"/><Relationship Id="rId21" Type="http://schemas.openxmlformats.org/officeDocument/2006/relationships/image" Target="../media/image8.png"/><Relationship Id="rId7" Type="http://schemas.openxmlformats.org/officeDocument/2006/relationships/slideLayout" Target="../slideLayouts/slideLayout40.xml"/><Relationship Id="rId12" Type="http://schemas.openxmlformats.org/officeDocument/2006/relationships/theme" Target="../theme/theme4.xml"/><Relationship Id="rId17" Type="http://schemas.openxmlformats.org/officeDocument/2006/relationships/hyperlink" Target="http://www.m62.net/powerpoint-slides/" TargetMode="External"/><Relationship Id="rId2" Type="http://schemas.openxmlformats.org/officeDocument/2006/relationships/slideLayout" Target="../slideLayouts/slideLayout35.xml"/><Relationship Id="rId16" Type="http://schemas.openxmlformats.org/officeDocument/2006/relationships/image" Target="../media/image5.png"/><Relationship Id="rId20" Type="http://schemas.openxmlformats.org/officeDocument/2006/relationships/image" Target="../media/image7.png"/><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hyperlink" Target="http://www.m62.net/presentation-theory/bullet-points-dont-work/beyond-bullet-points/" TargetMode="External"/><Relationship Id="rId10" Type="http://schemas.openxmlformats.org/officeDocument/2006/relationships/slideLayout" Target="../slideLayouts/slideLayout43.xml"/><Relationship Id="rId19" Type="http://schemas.openxmlformats.org/officeDocument/2006/relationships/hyperlink" Target="http://www.m62.net/powerpoint-training/" TargetMode="Externa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114" name="Picture 18" descr="18"/>
          <p:cNvPicPr>
            <a:picLocks noChangeAspect="1" noChangeArrowheads="1"/>
          </p:cNvPicPr>
          <p:nvPr/>
        </p:nvPicPr>
        <p:blipFill>
          <a:blip r:embed="rId13" cstate="print"/>
          <a:srcRect/>
          <a:stretch>
            <a:fillRect/>
          </a:stretch>
        </p:blipFill>
        <p:spPr bwMode="auto">
          <a:xfrm>
            <a:off x="0" y="0"/>
            <a:ext cx="9144000" cy="6858000"/>
          </a:xfrm>
          <a:prstGeom prst="rect">
            <a:avLst/>
          </a:prstGeom>
          <a:solidFill>
            <a:srgbClr val="000066"/>
          </a:solidFill>
        </p:spPr>
      </p:pic>
      <p:sp>
        <p:nvSpPr>
          <p:cNvPr id="4100" name="Rectangle 4"/>
          <p:cNvSpPr>
            <a:spLocks noGrp="1" noChangeArrowheads="1"/>
          </p:cNvSpPr>
          <p:nvPr>
            <p:ph type="title"/>
          </p:nvPr>
        </p:nvSpPr>
        <p:spPr bwMode="auto">
          <a:xfrm>
            <a:off x="914400" y="150813"/>
            <a:ext cx="8229600" cy="7191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AU" smtClean="0"/>
          </a:p>
        </p:txBody>
      </p:sp>
      <p:sp>
        <p:nvSpPr>
          <p:cNvPr id="4101" name="Rectangle 5"/>
          <p:cNvSpPr>
            <a:spLocks noGrp="1" noChangeArrowheads="1"/>
          </p:cNvSpPr>
          <p:nvPr>
            <p:ph type="body" idx="1"/>
          </p:nvPr>
        </p:nvSpPr>
        <p:spPr bwMode="auto">
          <a:xfrm>
            <a:off x="755650" y="1566863"/>
            <a:ext cx="8075613" cy="4525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AU" smtClean="0"/>
              <a:t>Click to edit Master text styles</a:t>
            </a:r>
          </a:p>
        </p:txBody>
      </p:sp>
      <p:sp>
        <p:nvSpPr>
          <p:cNvPr id="4107" name="Rectangle 11"/>
          <p:cNvSpPr>
            <a:spLocks noGrp="1" noChangeArrowheads="1"/>
          </p:cNvSpPr>
          <p:nvPr>
            <p:ph type="dt" sz="half" idx="2"/>
          </p:nvPr>
        </p:nvSpPr>
        <p:spPr bwMode="auto">
          <a:xfrm>
            <a:off x="6704013" y="61309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AU"/>
          </a:p>
        </p:txBody>
      </p:sp>
      <p:sp>
        <p:nvSpPr>
          <p:cNvPr id="4108" name="Rectangle 12"/>
          <p:cNvSpPr>
            <a:spLocks noGrp="1" noChangeArrowheads="1"/>
          </p:cNvSpPr>
          <p:nvPr>
            <p:ph type="ftr" sz="quarter" idx="3"/>
          </p:nvPr>
        </p:nvSpPr>
        <p:spPr bwMode="auto">
          <a:xfrm>
            <a:off x="1619250" y="6130925"/>
            <a:ext cx="47529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AU"/>
          </a:p>
        </p:txBody>
      </p:sp>
      <p:sp>
        <p:nvSpPr>
          <p:cNvPr id="4112" name="Rectangle 16"/>
          <p:cNvSpPr>
            <a:spLocks noGrp="1" noChangeArrowheads="1"/>
          </p:cNvSpPr>
          <p:nvPr>
            <p:ph type="sldNum" sz="quarter" idx="4"/>
          </p:nvPr>
        </p:nvSpPr>
        <p:spPr bwMode="auto">
          <a:xfrm>
            <a:off x="179388" y="6135688"/>
            <a:ext cx="68421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fld id="{5FC783C7-A2EC-41E9-AA7B-F0D50F3E0A8B}" type="slidenum">
              <a:rPr lang="en-AU"/>
              <a:pPr/>
              <a:t>‹#›</a:t>
            </a:fld>
            <a:endParaRPr lang="en-AU"/>
          </a:p>
        </p:txBody>
      </p:sp>
    </p:spTree>
  </p:cSld>
  <p:clrMap bg1="lt1" tx1="dk1" bg2="lt2" tx2="dk2" accent1="accent1" accent2="accent2" accent3="accent3" accent4="accent4" accent5="accent5" accent6="accent6" hlink="hlink" folHlink="folHlink"/>
  <p:sldLayoutIdLst>
    <p:sldLayoutId id="2147483650"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iterate type="lt">
                                    <p:tmPct val="5000"/>
                                  </p:iterate>
                                  <p:childTnLst>
                                    <p:set>
                                      <p:cBhvr>
                                        <p:cTn id="6" dur="1" fill="hold">
                                          <p:stCondLst>
                                            <p:cond delay="0"/>
                                          </p:stCondLst>
                                        </p:cTn>
                                        <p:tgtEl>
                                          <p:spTgt spid="4100"/>
                                        </p:tgtEl>
                                        <p:attrNameLst>
                                          <p:attrName>style.visibility</p:attrName>
                                        </p:attrNameLst>
                                      </p:cBhvr>
                                      <p:to>
                                        <p:strVal val="visible"/>
                                      </p:to>
                                    </p:set>
                                    <p:anim calcmode="lin" valueType="num">
                                      <p:cBhvr>
                                        <p:cTn id="7" dur="500" fill="hold"/>
                                        <p:tgtEl>
                                          <p:spTgt spid="4100"/>
                                        </p:tgtEl>
                                        <p:attrNameLst>
                                          <p:attrName>ppt_w</p:attrName>
                                        </p:attrNameLst>
                                      </p:cBhvr>
                                      <p:tavLst>
                                        <p:tav tm="0">
                                          <p:val>
                                            <p:strVal val="#ppt_w+.3"/>
                                          </p:val>
                                        </p:tav>
                                        <p:tav tm="100000">
                                          <p:val>
                                            <p:strVal val="#ppt_w"/>
                                          </p:val>
                                        </p:tav>
                                      </p:tavLst>
                                    </p:anim>
                                    <p:anim calcmode="lin" valueType="num">
                                      <p:cBhvr>
                                        <p:cTn id="8" dur="500" fill="hold"/>
                                        <p:tgtEl>
                                          <p:spTgt spid="4100"/>
                                        </p:tgtEl>
                                        <p:attrNameLst>
                                          <p:attrName>ppt_h</p:attrName>
                                        </p:attrNameLst>
                                      </p:cBhvr>
                                      <p:tavLst>
                                        <p:tav tm="0">
                                          <p:val>
                                            <p:strVal val="#ppt_h"/>
                                          </p:val>
                                        </p:tav>
                                        <p:tav tm="100000">
                                          <p:val>
                                            <p:strVal val="#ppt_h"/>
                                          </p:val>
                                        </p:tav>
                                      </p:tavLst>
                                    </p:anim>
                                    <p:animEffect transition="in" filter="fade">
                                      <p:cBhvr>
                                        <p:cTn id="9"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p:bldLst>
  </p:timing>
  <p:txStyles>
    <p:titleStyle>
      <a:lvl1pPr algn="l" rtl="0" eaLnBrk="1" fontAlgn="base" hangingPunct="1">
        <a:spcBef>
          <a:spcPct val="0"/>
        </a:spcBef>
        <a:spcAft>
          <a:spcPct val="0"/>
        </a:spcAft>
        <a:defRPr sz="2600">
          <a:solidFill>
            <a:srgbClr val="00003E"/>
          </a:solidFill>
          <a:latin typeface="+mj-lt"/>
          <a:ea typeface="+mj-ea"/>
          <a:cs typeface="+mj-cs"/>
        </a:defRPr>
      </a:lvl1pPr>
      <a:lvl2pPr algn="l" rtl="0" eaLnBrk="1" fontAlgn="base" hangingPunct="1">
        <a:spcBef>
          <a:spcPct val="0"/>
        </a:spcBef>
        <a:spcAft>
          <a:spcPct val="0"/>
        </a:spcAft>
        <a:defRPr sz="2600">
          <a:solidFill>
            <a:srgbClr val="00003E"/>
          </a:solidFill>
          <a:latin typeface="Arial" charset="0"/>
        </a:defRPr>
      </a:lvl2pPr>
      <a:lvl3pPr algn="l" rtl="0" eaLnBrk="1" fontAlgn="base" hangingPunct="1">
        <a:spcBef>
          <a:spcPct val="0"/>
        </a:spcBef>
        <a:spcAft>
          <a:spcPct val="0"/>
        </a:spcAft>
        <a:defRPr sz="2600">
          <a:solidFill>
            <a:srgbClr val="00003E"/>
          </a:solidFill>
          <a:latin typeface="Arial" charset="0"/>
        </a:defRPr>
      </a:lvl3pPr>
      <a:lvl4pPr algn="l" rtl="0" eaLnBrk="1" fontAlgn="base" hangingPunct="1">
        <a:spcBef>
          <a:spcPct val="0"/>
        </a:spcBef>
        <a:spcAft>
          <a:spcPct val="0"/>
        </a:spcAft>
        <a:defRPr sz="2600">
          <a:solidFill>
            <a:srgbClr val="00003E"/>
          </a:solidFill>
          <a:latin typeface="Arial" charset="0"/>
        </a:defRPr>
      </a:lvl4pPr>
      <a:lvl5pPr algn="l" rtl="0" eaLnBrk="1" fontAlgn="base" hangingPunct="1">
        <a:spcBef>
          <a:spcPct val="0"/>
        </a:spcBef>
        <a:spcAft>
          <a:spcPct val="0"/>
        </a:spcAft>
        <a:defRPr sz="2600">
          <a:solidFill>
            <a:srgbClr val="00003E"/>
          </a:solidFill>
          <a:latin typeface="Arial" charset="0"/>
        </a:defRPr>
      </a:lvl5pPr>
      <a:lvl6pPr marL="457200" algn="l" rtl="0" eaLnBrk="1" fontAlgn="base" hangingPunct="1">
        <a:spcBef>
          <a:spcPct val="0"/>
        </a:spcBef>
        <a:spcAft>
          <a:spcPct val="0"/>
        </a:spcAft>
        <a:defRPr sz="2600">
          <a:solidFill>
            <a:srgbClr val="00003E"/>
          </a:solidFill>
          <a:latin typeface="Arial" charset="0"/>
        </a:defRPr>
      </a:lvl6pPr>
      <a:lvl7pPr marL="914400" algn="l" rtl="0" eaLnBrk="1" fontAlgn="base" hangingPunct="1">
        <a:spcBef>
          <a:spcPct val="0"/>
        </a:spcBef>
        <a:spcAft>
          <a:spcPct val="0"/>
        </a:spcAft>
        <a:defRPr sz="2600">
          <a:solidFill>
            <a:srgbClr val="00003E"/>
          </a:solidFill>
          <a:latin typeface="Arial" charset="0"/>
        </a:defRPr>
      </a:lvl7pPr>
      <a:lvl8pPr marL="1371600" algn="l" rtl="0" eaLnBrk="1" fontAlgn="base" hangingPunct="1">
        <a:spcBef>
          <a:spcPct val="0"/>
        </a:spcBef>
        <a:spcAft>
          <a:spcPct val="0"/>
        </a:spcAft>
        <a:defRPr sz="2600">
          <a:solidFill>
            <a:srgbClr val="00003E"/>
          </a:solidFill>
          <a:latin typeface="Arial" charset="0"/>
        </a:defRPr>
      </a:lvl8pPr>
      <a:lvl9pPr marL="1828800" algn="l" rtl="0" eaLnBrk="1" fontAlgn="base" hangingPunct="1">
        <a:spcBef>
          <a:spcPct val="0"/>
        </a:spcBef>
        <a:spcAft>
          <a:spcPct val="0"/>
        </a:spcAft>
        <a:defRPr sz="2600">
          <a:solidFill>
            <a:srgbClr val="00003E"/>
          </a:solidFill>
          <a:latin typeface="Arial" charset="0"/>
        </a:defRPr>
      </a:lvl9pPr>
    </p:titleStyle>
    <p:bodyStyle>
      <a:lvl1pPr marL="342900" indent="-342900" algn="l" rtl="0" eaLnBrk="1" fontAlgn="base" hangingPunct="1">
        <a:spcBef>
          <a:spcPct val="20000"/>
        </a:spcBef>
        <a:spcAft>
          <a:spcPct val="0"/>
        </a:spcAft>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000">
          <a:solidFill>
            <a:schemeClr val="bg1"/>
          </a:solidFill>
          <a:latin typeface="+mn-lt"/>
        </a:defRPr>
      </a:lvl4pPr>
      <a:lvl5pPr marL="2057400" indent="-228600" algn="l" rtl="0" eaLnBrk="1" fontAlgn="base" hangingPunct="1">
        <a:spcBef>
          <a:spcPct val="20000"/>
        </a:spcBef>
        <a:spcAft>
          <a:spcPct val="0"/>
        </a:spcAft>
        <a:buChar char="»"/>
        <a:defRPr sz="2000">
          <a:solidFill>
            <a:schemeClr val="bg1"/>
          </a:solidFill>
          <a:latin typeface="+mn-lt"/>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76482" name="Picture 2" descr="18"/>
          <p:cNvPicPr>
            <a:picLocks noChangeAspect="1" noChangeArrowheads="1"/>
          </p:cNvPicPr>
          <p:nvPr/>
        </p:nvPicPr>
        <p:blipFill>
          <a:blip r:embed="rId13" cstate="print"/>
          <a:srcRect/>
          <a:stretch>
            <a:fillRect/>
          </a:stretch>
        </p:blipFill>
        <p:spPr bwMode="auto">
          <a:xfrm>
            <a:off x="0" y="0"/>
            <a:ext cx="9144000" cy="6858000"/>
          </a:xfrm>
          <a:prstGeom prst="rect">
            <a:avLst/>
          </a:prstGeom>
          <a:solidFill>
            <a:srgbClr val="000066"/>
          </a:solidFill>
        </p:spPr>
      </p:pic>
      <p:pic>
        <p:nvPicPr>
          <p:cNvPr id="276488" name="Picture 8" descr="M62FB&amp;F006 copy"/>
          <p:cNvPicPr>
            <a:picLocks noChangeAspect="1" noChangeArrowheads="1"/>
          </p:cNvPicPr>
          <p:nvPr/>
        </p:nvPicPr>
        <p:blipFill>
          <a:blip r:embed="rId14" cstate="print"/>
          <a:srcRect/>
          <a:stretch>
            <a:fillRect/>
          </a:stretch>
        </p:blipFill>
        <p:spPr bwMode="auto">
          <a:xfrm>
            <a:off x="0" y="0"/>
            <a:ext cx="9144000" cy="6858000"/>
          </a:xfrm>
          <a:prstGeom prst="rect">
            <a:avLst/>
          </a:prstGeom>
          <a:noFill/>
        </p:spPr>
      </p:pic>
      <p:sp>
        <p:nvSpPr>
          <p:cNvPr id="276483" name="Rectangle 3"/>
          <p:cNvSpPr>
            <a:spLocks noGrp="1" noChangeArrowheads="1"/>
          </p:cNvSpPr>
          <p:nvPr>
            <p:ph type="title"/>
          </p:nvPr>
        </p:nvSpPr>
        <p:spPr bwMode="auto">
          <a:xfrm>
            <a:off x="914400" y="150813"/>
            <a:ext cx="8229600" cy="4699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AU" smtClean="0"/>
              <a:t>Click to edit Master title style</a:t>
            </a:r>
          </a:p>
        </p:txBody>
      </p:sp>
      <p:sp>
        <p:nvSpPr>
          <p:cNvPr id="276484" name="Rectangle 4"/>
          <p:cNvSpPr>
            <a:spLocks noGrp="1" noChangeArrowheads="1"/>
          </p:cNvSpPr>
          <p:nvPr>
            <p:ph type="body" idx="1"/>
          </p:nvPr>
        </p:nvSpPr>
        <p:spPr bwMode="auto">
          <a:xfrm>
            <a:off x="755650" y="1566863"/>
            <a:ext cx="8075613" cy="4525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AU" smtClean="0"/>
              <a:t>Click to edit Master text styles</a:t>
            </a:r>
          </a:p>
        </p:txBody>
      </p:sp>
      <p:sp>
        <p:nvSpPr>
          <p:cNvPr id="276485" name="Rectangle 5"/>
          <p:cNvSpPr>
            <a:spLocks noGrp="1" noChangeArrowheads="1"/>
          </p:cNvSpPr>
          <p:nvPr>
            <p:ph type="dt" sz="half" idx="2"/>
          </p:nvPr>
        </p:nvSpPr>
        <p:spPr bwMode="auto">
          <a:xfrm>
            <a:off x="6704013" y="61309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AU"/>
          </a:p>
        </p:txBody>
      </p:sp>
      <p:sp>
        <p:nvSpPr>
          <p:cNvPr id="276486" name="Rectangle 6"/>
          <p:cNvSpPr>
            <a:spLocks noGrp="1" noChangeArrowheads="1"/>
          </p:cNvSpPr>
          <p:nvPr>
            <p:ph type="ftr" sz="quarter" idx="3"/>
          </p:nvPr>
        </p:nvSpPr>
        <p:spPr bwMode="auto">
          <a:xfrm>
            <a:off x="1619250" y="6130925"/>
            <a:ext cx="47529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AU"/>
          </a:p>
        </p:txBody>
      </p:sp>
      <p:sp>
        <p:nvSpPr>
          <p:cNvPr id="276487" name="Rectangle 7"/>
          <p:cNvSpPr>
            <a:spLocks noGrp="1" noChangeArrowheads="1"/>
          </p:cNvSpPr>
          <p:nvPr>
            <p:ph type="sldNum" sz="quarter" idx="4"/>
          </p:nvPr>
        </p:nvSpPr>
        <p:spPr bwMode="auto">
          <a:xfrm>
            <a:off x="179388" y="6135688"/>
            <a:ext cx="68421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fld id="{63DEADC0-C932-46E8-BB52-CC605D59CE20}" type="slidenum">
              <a:rPr lang="en-AU"/>
              <a:pPr/>
              <a:t>‹#›</a:t>
            </a:fld>
            <a:endParaRPr lang="en-AU"/>
          </a:p>
        </p:txBody>
      </p:sp>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iterate type="lt">
                                    <p:tmPct val="5000"/>
                                  </p:iterate>
                                  <p:childTnLst>
                                    <p:set>
                                      <p:cBhvr>
                                        <p:cTn id="6" dur="1" fill="hold">
                                          <p:stCondLst>
                                            <p:cond delay="0"/>
                                          </p:stCondLst>
                                        </p:cTn>
                                        <p:tgtEl>
                                          <p:spTgt spid="276483"/>
                                        </p:tgtEl>
                                        <p:attrNameLst>
                                          <p:attrName>style.visibility</p:attrName>
                                        </p:attrNameLst>
                                      </p:cBhvr>
                                      <p:to>
                                        <p:strVal val="visible"/>
                                      </p:to>
                                    </p:set>
                                    <p:anim calcmode="lin" valueType="num">
                                      <p:cBhvr>
                                        <p:cTn id="7" dur="500" fill="hold"/>
                                        <p:tgtEl>
                                          <p:spTgt spid="276483"/>
                                        </p:tgtEl>
                                        <p:attrNameLst>
                                          <p:attrName>ppt_w</p:attrName>
                                        </p:attrNameLst>
                                      </p:cBhvr>
                                      <p:tavLst>
                                        <p:tav tm="0">
                                          <p:val>
                                            <p:strVal val="#ppt_w+.3"/>
                                          </p:val>
                                        </p:tav>
                                        <p:tav tm="100000">
                                          <p:val>
                                            <p:strVal val="#ppt_w"/>
                                          </p:val>
                                        </p:tav>
                                      </p:tavLst>
                                    </p:anim>
                                    <p:anim calcmode="lin" valueType="num">
                                      <p:cBhvr>
                                        <p:cTn id="8" dur="500" fill="hold"/>
                                        <p:tgtEl>
                                          <p:spTgt spid="276483"/>
                                        </p:tgtEl>
                                        <p:attrNameLst>
                                          <p:attrName>ppt_h</p:attrName>
                                        </p:attrNameLst>
                                      </p:cBhvr>
                                      <p:tavLst>
                                        <p:tav tm="0">
                                          <p:val>
                                            <p:strVal val="#ppt_h"/>
                                          </p:val>
                                        </p:tav>
                                        <p:tav tm="100000">
                                          <p:val>
                                            <p:strVal val="#ppt_h"/>
                                          </p:val>
                                        </p:tav>
                                      </p:tavLst>
                                    </p:anim>
                                    <p:animEffect transition="in" filter="fade">
                                      <p:cBhvr>
                                        <p:cTn id="9" dur="500"/>
                                        <p:tgtEl>
                                          <p:spTgt spid="2764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483" grpId="0"/>
    </p:bldLst>
  </p:timing>
  <p:txStyles>
    <p:titleStyle>
      <a:lvl1pPr algn="l" rtl="0" fontAlgn="base">
        <a:spcBef>
          <a:spcPct val="0"/>
        </a:spcBef>
        <a:spcAft>
          <a:spcPct val="0"/>
        </a:spcAft>
        <a:defRPr sz="2600">
          <a:solidFill>
            <a:srgbClr val="00003E"/>
          </a:solidFill>
          <a:latin typeface="+mj-lt"/>
          <a:ea typeface="+mj-ea"/>
          <a:cs typeface="+mj-cs"/>
        </a:defRPr>
      </a:lvl1pPr>
      <a:lvl2pPr algn="l" rtl="0" fontAlgn="base">
        <a:spcBef>
          <a:spcPct val="0"/>
        </a:spcBef>
        <a:spcAft>
          <a:spcPct val="0"/>
        </a:spcAft>
        <a:defRPr sz="2600">
          <a:solidFill>
            <a:srgbClr val="00003E"/>
          </a:solidFill>
          <a:latin typeface="Arial" charset="0"/>
        </a:defRPr>
      </a:lvl2pPr>
      <a:lvl3pPr algn="l" rtl="0" fontAlgn="base">
        <a:spcBef>
          <a:spcPct val="0"/>
        </a:spcBef>
        <a:spcAft>
          <a:spcPct val="0"/>
        </a:spcAft>
        <a:defRPr sz="2600">
          <a:solidFill>
            <a:srgbClr val="00003E"/>
          </a:solidFill>
          <a:latin typeface="Arial" charset="0"/>
        </a:defRPr>
      </a:lvl3pPr>
      <a:lvl4pPr algn="l" rtl="0" fontAlgn="base">
        <a:spcBef>
          <a:spcPct val="0"/>
        </a:spcBef>
        <a:spcAft>
          <a:spcPct val="0"/>
        </a:spcAft>
        <a:defRPr sz="2600">
          <a:solidFill>
            <a:srgbClr val="00003E"/>
          </a:solidFill>
          <a:latin typeface="Arial" charset="0"/>
        </a:defRPr>
      </a:lvl4pPr>
      <a:lvl5pPr algn="l" rtl="0" fontAlgn="base">
        <a:spcBef>
          <a:spcPct val="0"/>
        </a:spcBef>
        <a:spcAft>
          <a:spcPct val="0"/>
        </a:spcAft>
        <a:defRPr sz="2600">
          <a:solidFill>
            <a:srgbClr val="00003E"/>
          </a:solidFill>
          <a:latin typeface="Arial" charset="0"/>
        </a:defRPr>
      </a:lvl5pPr>
      <a:lvl6pPr marL="457200" algn="l" rtl="0" fontAlgn="base">
        <a:spcBef>
          <a:spcPct val="0"/>
        </a:spcBef>
        <a:spcAft>
          <a:spcPct val="0"/>
        </a:spcAft>
        <a:defRPr sz="2600">
          <a:solidFill>
            <a:srgbClr val="00003E"/>
          </a:solidFill>
          <a:latin typeface="Arial" charset="0"/>
        </a:defRPr>
      </a:lvl6pPr>
      <a:lvl7pPr marL="914400" algn="l" rtl="0" fontAlgn="base">
        <a:spcBef>
          <a:spcPct val="0"/>
        </a:spcBef>
        <a:spcAft>
          <a:spcPct val="0"/>
        </a:spcAft>
        <a:defRPr sz="2600">
          <a:solidFill>
            <a:srgbClr val="00003E"/>
          </a:solidFill>
          <a:latin typeface="Arial" charset="0"/>
        </a:defRPr>
      </a:lvl7pPr>
      <a:lvl8pPr marL="1371600" algn="l" rtl="0" fontAlgn="base">
        <a:spcBef>
          <a:spcPct val="0"/>
        </a:spcBef>
        <a:spcAft>
          <a:spcPct val="0"/>
        </a:spcAft>
        <a:defRPr sz="2600">
          <a:solidFill>
            <a:srgbClr val="00003E"/>
          </a:solidFill>
          <a:latin typeface="Arial" charset="0"/>
        </a:defRPr>
      </a:lvl8pPr>
      <a:lvl9pPr marL="1828800" algn="l" rtl="0" fontAlgn="base">
        <a:spcBef>
          <a:spcPct val="0"/>
        </a:spcBef>
        <a:spcAft>
          <a:spcPct val="0"/>
        </a:spcAft>
        <a:defRPr sz="2600">
          <a:solidFill>
            <a:srgbClr val="00003E"/>
          </a:solidFill>
          <a:latin typeface="Arial" charset="0"/>
        </a:defRPr>
      </a:lvl9pPr>
    </p:titleStyle>
    <p:bodyStyle>
      <a:lvl1pPr marL="342900" indent="-342900" algn="l" rtl="0" fontAlgn="base">
        <a:spcBef>
          <a:spcPct val="20000"/>
        </a:spcBef>
        <a:spcAft>
          <a:spcPct val="0"/>
        </a:spcAft>
        <a:defRPr sz="24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bg1"/>
          </a:solidFill>
          <a:latin typeface="+mn-lt"/>
        </a:defRPr>
      </a:lvl2pPr>
      <a:lvl3pPr marL="1143000" indent="-228600" algn="l" rtl="0" fontAlgn="base">
        <a:spcBef>
          <a:spcPct val="20000"/>
        </a:spcBef>
        <a:spcAft>
          <a:spcPct val="0"/>
        </a:spcAft>
        <a:buChar char="•"/>
        <a:defRPr sz="2400">
          <a:solidFill>
            <a:schemeClr val="bg1"/>
          </a:solidFill>
          <a:latin typeface="+mn-lt"/>
        </a:defRPr>
      </a:lvl3pPr>
      <a:lvl4pPr marL="1600200" indent="-228600" algn="l" rtl="0" fontAlgn="base">
        <a:spcBef>
          <a:spcPct val="20000"/>
        </a:spcBef>
        <a:spcAft>
          <a:spcPct val="0"/>
        </a:spcAft>
        <a:buChar char="–"/>
        <a:defRPr sz="2000">
          <a:solidFill>
            <a:schemeClr val="bg1"/>
          </a:solidFill>
          <a:latin typeface="+mn-lt"/>
        </a:defRPr>
      </a:lvl4pPr>
      <a:lvl5pPr marL="2057400" indent="-228600" algn="l" rtl="0" fontAlgn="base">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74434" name="Picture 2" descr="18"/>
          <p:cNvPicPr>
            <a:picLocks noChangeAspect="1" noChangeArrowheads="1"/>
          </p:cNvPicPr>
          <p:nvPr/>
        </p:nvPicPr>
        <p:blipFill>
          <a:blip r:embed="rId13" cstate="print"/>
          <a:srcRect/>
          <a:stretch>
            <a:fillRect/>
          </a:stretch>
        </p:blipFill>
        <p:spPr bwMode="auto">
          <a:xfrm>
            <a:off x="0" y="0"/>
            <a:ext cx="9144000" cy="6858000"/>
          </a:xfrm>
          <a:prstGeom prst="rect">
            <a:avLst/>
          </a:prstGeom>
          <a:solidFill>
            <a:srgbClr val="000066"/>
          </a:solidFill>
        </p:spPr>
      </p:pic>
      <p:pic>
        <p:nvPicPr>
          <p:cNvPr id="274440" name="Picture 8" descr="M62FB&amp;F006 copy"/>
          <p:cNvPicPr>
            <a:picLocks noChangeAspect="1" noChangeArrowheads="1"/>
          </p:cNvPicPr>
          <p:nvPr/>
        </p:nvPicPr>
        <p:blipFill>
          <a:blip r:embed="rId14" cstate="print"/>
          <a:srcRect/>
          <a:stretch>
            <a:fillRect/>
          </a:stretch>
        </p:blipFill>
        <p:spPr bwMode="auto">
          <a:xfrm>
            <a:off x="0" y="0"/>
            <a:ext cx="9144000" cy="6858000"/>
          </a:xfrm>
          <a:prstGeom prst="rect">
            <a:avLst/>
          </a:prstGeom>
          <a:noFill/>
        </p:spPr>
      </p:pic>
      <p:sp>
        <p:nvSpPr>
          <p:cNvPr id="274435" name="Rectangle 3"/>
          <p:cNvSpPr>
            <a:spLocks noGrp="1" noChangeArrowheads="1"/>
          </p:cNvSpPr>
          <p:nvPr>
            <p:ph type="title"/>
          </p:nvPr>
        </p:nvSpPr>
        <p:spPr bwMode="auto">
          <a:xfrm>
            <a:off x="914400" y="150813"/>
            <a:ext cx="8229600" cy="4699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AU" smtClean="0"/>
              <a:t>Click to edit Master title style</a:t>
            </a:r>
          </a:p>
        </p:txBody>
      </p:sp>
      <p:sp>
        <p:nvSpPr>
          <p:cNvPr id="274436" name="Rectangle 4"/>
          <p:cNvSpPr>
            <a:spLocks noGrp="1" noChangeArrowheads="1"/>
          </p:cNvSpPr>
          <p:nvPr>
            <p:ph type="body" idx="1"/>
          </p:nvPr>
        </p:nvSpPr>
        <p:spPr bwMode="auto">
          <a:xfrm>
            <a:off x="755650" y="1566863"/>
            <a:ext cx="8075613" cy="4525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AU" smtClean="0"/>
              <a:t>Click to edit Master text styles</a:t>
            </a:r>
          </a:p>
        </p:txBody>
      </p:sp>
      <p:sp>
        <p:nvSpPr>
          <p:cNvPr id="274437" name="Rectangle 5"/>
          <p:cNvSpPr>
            <a:spLocks noGrp="1" noChangeArrowheads="1"/>
          </p:cNvSpPr>
          <p:nvPr>
            <p:ph type="dt" sz="half" idx="2"/>
          </p:nvPr>
        </p:nvSpPr>
        <p:spPr bwMode="auto">
          <a:xfrm>
            <a:off x="6704013" y="61309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AU"/>
          </a:p>
        </p:txBody>
      </p:sp>
      <p:sp>
        <p:nvSpPr>
          <p:cNvPr id="274438" name="Rectangle 6"/>
          <p:cNvSpPr>
            <a:spLocks noGrp="1" noChangeArrowheads="1"/>
          </p:cNvSpPr>
          <p:nvPr>
            <p:ph type="ftr" sz="quarter" idx="3"/>
          </p:nvPr>
        </p:nvSpPr>
        <p:spPr bwMode="auto">
          <a:xfrm>
            <a:off x="1619250" y="6130925"/>
            <a:ext cx="47529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AU"/>
          </a:p>
        </p:txBody>
      </p:sp>
      <p:sp>
        <p:nvSpPr>
          <p:cNvPr id="274439" name="Rectangle 7"/>
          <p:cNvSpPr>
            <a:spLocks noGrp="1" noChangeArrowheads="1"/>
          </p:cNvSpPr>
          <p:nvPr>
            <p:ph type="sldNum" sz="quarter" idx="4"/>
          </p:nvPr>
        </p:nvSpPr>
        <p:spPr bwMode="auto">
          <a:xfrm>
            <a:off x="179388" y="6135688"/>
            <a:ext cx="68421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fld id="{46953A54-48A6-4925-9BE1-F6898663E197}" type="slidenum">
              <a:rPr lang="en-AU"/>
              <a:pPr/>
              <a:t>‹#›</a:t>
            </a:fld>
            <a:endParaRPr lang="en-AU"/>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74440"/>
                                        </p:tgtEl>
                                        <p:attrNameLst>
                                          <p:attrName>style.visibility</p:attrName>
                                        </p:attrNameLst>
                                      </p:cBhvr>
                                      <p:to>
                                        <p:strVal val="visible"/>
                                      </p:to>
                                    </p:set>
                                    <p:animEffect transition="in" filter="wipe(down)">
                                      <p:cBhvr>
                                        <p:cTn id="7" dur="500"/>
                                        <p:tgtEl>
                                          <p:spTgt spid="274440"/>
                                        </p:tgtEl>
                                      </p:cBhvr>
                                    </p:animEffect>
                                  </p:childTnLst>
                                </p:cTn>
                              </p:par>
                            </p:childTnLst>
                          </p:cTn>
                        </p:par>
                        <p:par>
                          <p:cTn id="8" fill="hold">
                            <p:stCondLst>
                              <p:cond delay="500"/>
                            </p:stCondLst>
                            <p:childTnLst>
                              <p:par>
                                <p:cTn id="9" presetID="50" presetClass="entr" presetSubtype="0" decel="100000" fill="hold" grpId="0" nodeType="afterEffect">
                                  <p:stCondLst>
                                    <p:cond delay="0"/>
                                  </p:stCondLst>
                                  <p:iterate type="lt">
                                    <p:tmPct val="5000"/>
                                  </p:iterate>
                                  <p:childTnLst>
                                    <p:set>
                                      <p:cBhvr>
                                        <p:cTn id="10" dur="1" fill="hold">
                                          <p:stCondLst>
                                            <p:cond delay="0"/>
                                          </p:stCondLst>
                                        </p:cTn>
                                        <p:tgtEl>
                                          <p:spTgt spid="274435"/>
                                        </p:tgtEl>
                                        <p:attrNameLst>
                                          <p:attrName>style.visibility</p:attrName>
                                        </p:attrNameLst>
                                      </p:cBhvr>
                                      <p:to>
                                        <p:strVal val="visible"/>
                                      </p:to>
                                    </p:set>
                                    <p:anim calcmode="lin" valueType="num">
                                      <p:cBhvr>
                                        <p:cTn id="11" dur="500" fill="hold"/>
                                        <p:tgtEl>
                                          <p:spTgt spid="274435"/>
                                        </p:tgtEl>
                                        <p:attrNameLst>
                                          <p:attrName>ppt_w</p:attrName>
                                        </p:attrNameLst>
                                      </p:cBhvr>
                                      <p:tavLst>
                                        <p:tav tm="0">
                                          <p:val>
                                            <p:strVal val="#ppt_w+.3"/>
                                          </p:val>
                                        </p:tav>
                                        <p:tav tm="100000">
                                          <p:val>
                                            <p:strVal val="#ppt_w"/>
                                          </p:val>
                                        </p:tav>
                                      </p:tavLst>
                                    </p:anim>
                                    <p:anim calcmode="lin" valueType="num">
                                      <p:cBhvr>
                                        <p:cTn id="12" dur="500" fill="hold"/>
                                        <p:tgtEl>
                                          <p:spTgt spid="274435"/>
                                        </p:tgtEl>
                                        <p:attrNameLst>
                                          <p:attrName>ppt_h</p:attrName>
                                        </p:attrNameLst>
                                      </p:cBhvr>
                                      <p:tavLst>
                                        <p:tav tm="0">
                                          <p:val>
                                            <p:strVal val="#ppt_h"/>
                                          </p:val>
                                        </p:tav>
                                        <p:tav tm="100000">
                                          <p:val>
                                            <p:strVal val="#ppt_h"/>
                                          </p:val>
                                        </p:tav>
                                      </p:tavLst>
                                    </p:anim>
                                    <p:animEffect transition="in" filter="fade">
                                      <p:cBhvr>
                                        <p:cTn id="13" dur="500"/>
                                        <p:tgtEl>
                                          <p:spTgt spid="2744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435" grpId="0"/>
    </p:bldLst>
  </p:timing>
  <p:txStyles>
    <p:titleStyle>
      <a:lvl1pPr algn="l" rtl="0" fontAlgn="base">
        <a:spcBef>
          <a:spcPct val="0"/>
        </a:spcBef>
        <a:spcAft>
          <a:spcPct val="0"/>
        </a:spcAft>
        <a:defRPr sz="2600">
          <a:solidFill>
            <a:srgbClr val="00003E"/>
          </a:solidFill>
          <a:latin typeface="+mj-lt"/>
          <a:ea typeface="+mj-ea"/>
          <a:cs typeface="+mj-cs"/>
        </a:defRPr>
      </a:lvl1pPr>
      <a:lvl2pPr algn="l" rtl="0" fontAlgn="base">
        <a:spcBef>
          <a:spcPct val="0"/>
        </a:spcBef>
        <a:spcAft>
          <a:spcPct val="0"/>
        </a:spcAft>
        <a:defRPr sz="2600">
          <a:solidFill>
            <a:srgbClr val="00003E"/>
          </a:solidFill>
          <a:latin typeface="Arial" charset="0"/>
        </a:defRPr>
      </a:lvl2pPr>
      <a:lvl3pPr algn="l" rtl="0" fontAlgn="base">
        <a:spcBef>
          <a:spcPct val="0"/>
        </a:spcBef>
        <a:spcAft>
          <a:spcPct val="0"/>
        </a:spcAft>
        <a:defRPr sz="2600">
          <a:solidFill>
            <a:srgbClr val="00003E"/>
          </a:solidFill>
          <a:latin typeface="Arial" charset="0"/>
        </a:defRPr>
      </a:lvl3pPr>
      <a:lvl4pPr algn="l" rtl="0" fontAlgn="base">
        <a:spcBef>
          <a:spcPct val="0"/>
        </a:spcBef>
        <a:spcAft>
          <a:spcPct val="0"/>
        </a:spcAft>
        <a:defRPr sz="2600">
          <a:solidFill>
            <a:srgbClr val="00003E"/>
          </a:solidFill>
          <a:latin typeface="Arial" charset="0"/>
        </a:defRPr>
      </a:lvl4pPr>
      <a:lvl5pPr algn="l" rtl="0" fontAlgn="base">
        <a:spcBef>
          <a:spcPct val="0"/>
        </a:spcBef>
        <a:spcAft>
          <a:spcPct val="0"/>
        </a:spcAft>
        <a:defRPr sz="2600">
          <a:solidFill>
            <a:srgbClr val="00003E"/>
          </a:solidFill>
          <a:latin typeface="Arial" charset="0"/>
        </a:defRPr>
      </a:lvl5pPr>
      <a:lvl6pPr marL="457200" algn="l" rtl="0" fontAlgn="base">
        <a:spcBef>
          <a:spcPct val="0"/>
        </a:spcBef>
        <a:spcAft>
          <a:spcPct val="0"/>
        </a:spcAft>
        <a:defRPr sz="2600">
          <a:solidFill>
            <a:srgbClr val="00003E"/>
          </a:solidFill>
          <a:latin typeface="Arial" charset="0"/>
        </a:defRPr>
      </a:lvl6pPr>
      <a:lvl7pPr marL="914400" algn="l" rtl="0" fontAlgn="base">
        <a:spcBef>
          <a:spcPct val="0"/>
        </a:spcBef>
        <a:spcAft>
          <a:spcPct val="0"/>
        </a:spcAft>
        <a:defRPr sz="2600">
          <a:solidFill>
            <a:srgbClr val="00003E"/>
          </a:solidFill>
          <a:latin typeface="Arial" charset="0"/>
        </a:defRPr>
      </a:lvl7pPr>
      <a:lvl8pPr marL="1371600" algn="l" rtl="0" fontAlgn="base">
        <a:spcBef>
          <a:spcPct val="0"/>
        </a:spcBef>
        <a:spcAft>
          <a:spcPct val="0"/>
        </a:spcAft>
        <a:defRPr sz="2600">
          <a:solidFill>
            <a:srgbClr val="00003E"/>
          </a:solidFill>
          <a:latin typeface="Arial" charset="0"/>
        </a:defRPr>
      </a:lvl8pPr>
      <a:lvl9pPr marL="1828800" algn="l" rtl="0" fontAlgn="base">
        <a:spcBef>
          <a:spcPct val="0"/>
        </a:spcBef>
        <a:spcAft>
          <a:spcPct val="0"/>
        </a:spcAft>
        <a:defRPr sz="2600">
          <a:solidFill>
            <a:srgbClr val="00003E"/>
          </a:solidFill>
          <a:latin typeface="Arial" charset="0"/>
        </a:defRPr>
      </a:lvl9pPr>
    </p:titleStyle>
    <p:bodyStyle>
      <a:lvl1pPr marL="342900" indent="-342900" algn="l" rtl="0" fontAlgn="base">
        <a:spcBef>
          <a:spcPct val="20000"/>
        </a:spcBef>
        <a:spcAft>
          <a:spcPct val="0"/>
        </a:spcAft>
        <a:defRPr sz="24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bg1"/>
          </a:solidFill>
          <a:latin typeface="+mn-lt"/>
        </a:defRPr>
      </a:lvl2pPr>
      <a:lvl3pPr marL="1143000" indent="-228600" algn="l" rtl="0" fontAlgn="base">
        <a:spcBef>
          <a:spcPct val="20000"/>
        </a:spcBef>
        <a:spcAft>
          <a:spcPct val="0"/>
        </a:spcAft>
        <a:buChar char="•"/>
        <a:defRPr sz="2400">
          <a:solidFill>
            <a:schemeClr val="bg1"/>
          </a:solidFill>
          <a:latin typeface="+mn-lt"/>
        </a:defRPr>
      </a:lvl3pPr>
      <a:lvl4pPr marL="1600200" indent="-228600" algn="l" rtl="0" fontAlgn="base">
        <a:spcBef>
          <a:spcPct val="20000"/>
        </a:spcBef>
        <a:spcAft>
          <a:spcPct val="0"/>
        </a:spcAft>
        <a:buChar char="–"/>
        <a:defRPr sz="2000">
          <a:solidFill>
            <a:schemeClr val="bg1"/>
          </a:solidFill>
          <a:latin typeface="+mn-lt"/>
        </a:defRPr>
      </a:lvl4pPr>
      <a:lvl5pPr marL="2057400" indent="-228600" algn="l" rtl="0" fontAlgn="base">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81602" name="Rectangle 2"/>
          <p:cNvSpPr>
            <a:spLocks noChangeArrowheads="1"/>
          </p:cNvSpPr>
          <p:nvPr/>
        </p:nvSpPr>
        <p:spPr bwMode="auto">
          <a:xfrm>
            <a:off x="0" y="0"/>
            <a:ext cx="9144000" cy="6858000"/>
          </a:xfrm>
          <a:prstGeom prst="rect">
            <a:avLst/>
          </a:prstGeom>
          <a:gradFill rotWithShape="1">
            <a:gsLst>
              <a:gs pos="0">
                <a:schemeClr val="bg1"/>
              </a:gs>
              <a:gs pos="100000">
                <a:srgbClr val="D9D9D9"/>
              </a:gs>
            </a:gsLst>
            <a:lin ang="5400000" scaled="1"/>
          </a:gradFill>
          <a:ln w="9525">
            <a:noFill/>
            <a:miter lim="800000"/>
            <a:headEnd/>
            <a:tailEnd/>
          </a:ln>
          <a:effectLst/>
        </p:spPr>
        <p:txBody>
          <a:bodyPr wrap="none" anchor="ctr"/>
          <a:lstStyle/>
          <a:p>
            <a:pPr algn="ctr"/>
            <a:endParaRPr lang="en-US"/>
          </a:p>
        </p:txBody>
      </p:sp>
      <p:sp>
        <p:nvSpPr>
          <p:cNvPr id="281603" name="Rectangle 3"/>
          <p:cNvSpPr>
            <a:spLocks noChangeArrowheads="1"/>
          </p:cNvSpPr>
          <p:nvPr/>
        </p:nvSpPr>
        <p:spPr bwMode="auto">
          <a:xfrm>
            <a:off x="-93663" y="6453188"/>
            <a:ext cx="8532813" cy="366712"/>
          </a:xfrm>
          <a:prstGeom prst="rect">
            <a:avLst/>
          </a:prstGeom>
          <a:noFill/>
          <a:ln w="9525" algn="ctr">
            <a:noFill/>
            <a:miter lim="800000"/>
            <a:headEnd/>
            <a:tailEnd/>
          </a:ln>
          <a:effectLst/>
        </p:spPr>
        <p:txBody>
          <a:bodyPr lIns="0" tIns="0" rIns="0" bIns="0" anchor="ctr"/>
          <a:lstStyle/>
          <a:p>
            <a:pPr algn="r"/>
            <a:r>
              <a:rPr lang="en-AU" sz="1200">
                <a:solidFill>
                  <a:srgbClr val="4D4D4D"/>
                </a:solidFill>
                <a:latin typeface="Neo Sans" pitchFamily="34" charset="0"/>
              </a:rPr>
              <a:t>m62 visualcommunications is the global leader in presentation effectiveness, from offices in the UK, USA, and Singapore</a:t>
            </a:r>
          </a:p>
        </p:txBody>
      </p:sp>
      <p:pic>
        <p:nvPicPr>
          <p:cNvPr id="281604" name="Picture 4" descr="m62-logo">
            <a:hlinkClick r:id="rId13"/>
          </p:cNvPr>
          <p:cNvPicPr>
            <a:picLocks noChangeAspect="1" noChangeArrowheads="1"/>
          </p:cNvPicPr>
          <p:nvPr/>
        </p:nvPicPr>
        <p:blipFill>
          <a:blip r:embed="rId14" cstate="print"/>
          <a:srcRect/>
          <a:stretch>
            <a:fillRect/>
          </a:stretch>
        </p:blipFill>
        <p:spPr bwMode="auto">
          <a:xfrm>
            <a:off x="8502650" y="6484938"/>
            <a:ext cx="381000" cy="257175"/>
          </a:xfrm>
          <a:prstGeom prst="rect">
            <a:avLst/>
          </a:prstGeom>
          <a:noFill/>
        </p:spPr>
      </p:pic>
      <p:pic>
        <p:nvPicPr>
          <p:cNvPr id="281605" name="Picture 5" descr="1">
            <a:hlinkClick r:id="rId15"/>
          </p:cNvPr>
          <p:cNvPicPr>
            <a:picLocks noChangeAspect="1" noChangeArrowheads="1"/>
          </p:cNvPicPr>
          <p:nvPr/>
        </p:nvPicPr>
        <p:blipFill>
          <a:blip r:embed="rId16" cstate="print"/>
          <a:srcRect/>
          <a:stretch>
            <a:fillRect/>
          </a:stretch>
        </p:blipFill>
        <p:spPr bwMode="auto">
          <a:xfrm>
            <a:off x="260350" y="777875"/>
            <a:ext cx="2000250" cy="1457325"/>
          </a:xfrm>
          <a:prstGeom prst="rect">
            <a:avLst/>
          </a:prstGeom>
          <a:noFill/>
        </p:spPr>
      </p:pic>
      <p:pic>
        <p:nvPicPr>
          <p:cNvPr id="281606" name="Picture 6" descr="2">
            <a:hlinkClick r:id="rId17"/>
          </p:cNvPr>
          <p:cNvPicPr>
            <a:picLocks noChangeAspect="1" noChangeArrowheads="1"/>
          </p:cNvPicPr>
          <p:nvPr/>
        </p:nvPicPr>
        <p:blipFill>
          <a:blip r:embed="rId18" cstate="print"/>
          <a:srcRect/>
          <a:stretch>
            <a:fillRect/>
          </a:stretch>
        </p:blipFill>
        <p:spPr bwMode="auto">
          <a:xfrm>
            <a:off x="287338" y="2673350"/>
            <a:ext cx="2000250" cy="1457325"/>
          </a:xfrm>
          <a:prstGeom prst="rect">
            <a:avLst/>
          </a:prstGeom>
          <a:noFill/>
        </p:spPr>
      </p:pic>
      <p:pic>
        <p:nvPicPr>
          <p:cNvPr id="281607" name="Picture 7" descr="3">
            <a:hlinkClick r:id="rId19"/>
          </p:cNvPr>
          <p:cNvPicPr>
            <a:picLocks noChangeAspect="1" noChangeArrowheads="1"/>
          </p:cNvPicPr>
          <p:nvPr/>
        </p:nvPicPr>
        <p:blipFill>
          <a:blip r:embed="rId20" cstate="print"/>
          <a:srcRect/>
          <a:stretch>
            <a:fillRect/>
          </a:stretch>
        </p:blipFill>
        <p:spPr bwMode="auto">
          <a:xfrm>
            <a:off x="287338" y="4568825"/>
            <a:ext cx="2000250" cy="1457325"/>
          </a:xfrm>
          <a:prstGeom prst="rect">
            <a:avLst/>
          </a:prstGeom>
          <a:noFill/>
        </p:spPr>
      </p:pic>
      <p:sp>
        <p:nvSpPr>
          <p:cNvPr id="281608" name="Text Box 8">
            <a:hlinkClick r:id="rId15"/>
          </p:cNvPr>
          <p:cNvSpPr txBox="1">
            <a:spLocks noChangeArrowheads="1"/>
          </p:cNvSpPr>
          <p:nvPr/>
        </p:nvSpPr>
        <p:spPr bwMode="auto">
          <a:xfrm>
            <a:off x="379413" y="2290763"/>
            <a:ext cx="1636712" cy="212725"/>
          </a:xfrm>
          <a:prstGeom prst="rect">
            <a:avLst/>
          </a:prstGeom>
          <a:noFill/>
          <a:ln w="9525" algn="ctr">
            <a:noFill/>
            <a:miter lim="800000"/>
            <a:headEnd/>
            <a:tailEnd/>
          </a:ln>
          <a:effectLst/>
        </p:spPr>
        <p:txBody>
          <a:bodyPr wrap="none" lIns="0" tIns="0" rIns="0" bIns="0" anchor="ctr">
            <a:spAutoFit/>
          </a:bodyPr>
          <a:lstStyle/>
          <a:p>
            <a:r>
              <a:rPr lang="en-AU" sz="1400">
                <a:solidFill>
                  <a:srgbClr val="135971"/>
                </a:solidFill>
                <a:latin typeface="Neo Sans" pitchFamily="34" charset="0"/>
              </a:rPr>
              <a:t>Beyond Bullet Points</a:t>
            </a:r>
          </a:p>
        </p:txBody>
      </p:sp>
      <p:sp>
        <p:nvSpPr>
          <p:cNvPr id="281609" name="Text Box 9">
            <a:hlinkClick r:id="rId17"/>
          </p:cNvPr>
          <p:cNvSpPr txBox="1">
            <a:spLocks noChangeArrowheads="1"/>
          </p:cNvSpPr>
          <p:nvPr/>
        </p:nvSpPr>
        <p:spPr bwMode="auto">
          <a:xfrm>
            <a:off x="379413" y="4189413"/>
            <a:ext cx="1417637" cy="212725"/>
          </a:xfrm>
          <a:prstGeom prst="rect">
            <a:avLst/>
          </a:prstGeom>
          <a:noFill/>
          <a:ln w="9525" algn="ctr">
            <a:noFill/>
            <a:miter lim="800000"/>
            <a:headEnd/>
            <a:tailEnd/>
          </a:ln>
          <a:effectLst/>
        </p:spPr>
        <p:txBody>
          <a:bodyPr wrap="none" lIns="0" tIns="0" rIns="0" bIns="0" anchor="ctr">
            <a:spAutoFit/>
          </a:bodyPr>
          <a:lstStyle/>
          <a:p>
            <a:r>
              <a:rPr lang="en-AU" sz="1400">
                <a:solidFill>
                  <a:srgbClr val="135971"/>
                </a:solidFill>
                <a:latin typeface="Neo Sans" pitchFamily="34" charset="0"/>
              </a:rPr>
              <a:t>PowerPoint Slides</a:t>
            </a:r>
          </a:p>
        </p:txBody>
      </p:sp>
      <p:sp>
        <p:nvSpPr>
          <p:cNvPr id="281610" name="Text Box 10">
            <a:hlinkClick r:id="rId19"/>
          </p:cNvPr>
          <p:cNvSpPr txBox="1">
            <a:spLocks noChangeArrowheads="1"/>
          </p:cNvSpPr>
          <p:nvPr/>
        </p:nvSpPr>
        <p:spPr bwMode="auto">
          <a:xfrm>
            <a:off x="379413" y="6084888"/>
            <a:ext cx="1598612" cy="212725"/>
          </a:xfrm>
          <a:prstGeom prst="rect">
            <a:avLst/>
          </a:prstGeom>
          <a:noFill/>
          <a:ln w="9525" algn="ctr">
            <a:noFill/>
            <a:miter lim="800000"/>
            <a:headEnd/>
            <a:tailEnd/>
          </a:ln>
          <a:effectLst/>
        </p:spPr>
        <p:txBody>
          <a:bodyPr wrap="none" lIns="0" tIns="0" rIns="0" bIns="0" anchor="ctr">
            <a:spAutoFit/>
          </a:bodyPr>
          <a:lstStyle/>
          <a:p>
            <a:r>
              <a:rPr lang="en-AU" sz="1400">
                <a:solidFill>
                  <a:srgbClr val="135971"/>
                </a:solidFill>
                <a:latin typeface="Neo Sans" pitchFamily="34" charset="0"/>
              </a:rPr>
              <a:t>PowerPoint Training</a:t>
            </a:r>
          </a:p>
        </p:txBody>
      </p:sp>
      <p:pic>
        <p:nvPicPr>
          <p:cNvPr id="281611" name="Picture 11" descr="bg"/>
          <p:cNvPicPr>
            <a:picLocks noChangeAspect="1" noChangeArrowheads="1"/>
          </p:cNvPicPr>
          <p:nvPr/>
        </p:nvPicPr>
        <p:blipFill>
          <a:blip r:embed="rId21" cstate="print"/>
          <a:srcRect/>
          <a:stretch>
            <a:fillRect/>
          </a:stretch>
        </p:blipFill>
        <p:spPr bwMode="auto">
          <a:xfrm>
            <a:off x="2520950" y="777875"/>
            <a:ext cx="6362700" cy="5248275"/>
          </a:xfrm>
          <a:prstGeom prst="rect">
            <a:avLst/>
          </a:prstGeom>
          <a:noFill/>
        </p:spPr>
      </p:pic>
      <p:sp>
        <p:nvSpPr>
          <p:cNvPr id="281612" name="Text Box 12"/>
          <p:cNvSpPr txBox="1">
            <a:spLocks noChangeArrowheads="1"/>
          </p:cNvSpPr>
          <p:nvPr/>
        </p:nvSpPr>
        <p:spPr bwMode="auto">
          <a:xfrm>
            <a:off x="28575" y="188913"/>
            <a:ext cx="9115425" cy="366712"/>
          </a:xfrm>
          <a:prstGeom prst="rect">
            <a:avLst/>
          </a:prstGeom>
          <a:noFill/>
          <a:ln w="9525" algn="ctr">
            <a:noFill/>
            <a:miter lim="800000"/>
            <a:headEnd/>
            <a:tailEnd/>
          </a:ln>
          <a:effectLst/>
        </p:spPr>
        <p:txBody>
          <a:bodyPr lIns="0" tIns="0" rIns="0" bIns="0" anchor="ctr"/>
          <a:lstStyle/>
          <a:p>
            <a:pPr algn="ctr"/>
            <a:r>
              <a:rPr lang="en-AU" sz="2100">
                <a:solidFill>
                  <a:srgbClr val="333333"/>
                </a:solidFill>
                <a:latin typeface="Neo Sans" pitchFamily="34" charset="0"/>
              </a:rPr>
              <a:t>It’s not the </a:t>
            </a:r>
            <a:r>
              <a:rPr lang="en-AU" sz="2100" b="1">
                <a:solidFill>
                  <a:srgbClr val="333333"/>
                </a:solidFill>
                <a:latin typeface="Neo Sans" pitchFamily="34" charset="0"/>
              </a:rPr>
              <a:t>design</a:t>
            </a:r>
            <a:r>
              <a:rPr lang="en-AU" sz="2100">
                <a:solidFill>
                  <a:srgbClr val="333333"/>
                </a:solidFill>
                <a:latin typeface="Neo Sans" pitchFamily="34" charset="0"/>
              </a:rPr>
              <a:t> of your template, it’s what you </a:t>
            </a:r>
            <a:r>
              <a:rPr lang="en-AU" sz="2100" b="1">
                <a:solidFill>
                  <a:srgbClr val="333333"/>
                </a:solidFill>
                <a:latin typeface="Neo Sans" pitchFamily="34" charset="0"/>
              </a:rPr>
              <a:t>do with it</a:t>
            </a:r>
            <a:r>
              <a:rPr lang="en-AU" sz="2100">
                <a:solidFill>
                  <a:srgbClr val="333333"/>
                </a:solidFill>
                <a:latin typeface="Neo Sans" pitchFamily="34" charset="0"/>
              </a:rPr>
              <a:t> that counts</a:t>
            </a:r>
          </a:p>
        </p:txBody>
      </p:sp>
    </p:spTree>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ctr" rtl="0" fontAlgn="base">
        <a:spcBef>
          <a:spcPct val="0"/>
        </a:spcBef>
        <a:spcAft>
          <a:spcPct val="0"/>
        </a:spcAft>
        <a:defRPr sz="2000">
          <a:solidFill>
            <a:srgbClr val="333333"/>
          </a:solidFill>
          <a:latin typeface="+mj-lt"/>
          <a:ea typeface="+mj-ea"/>
          <a:cs typeface="+mj-cs"/>
        </a:defRPr>
      </a:lvl1pPr>
      <a:lvl2pPr algn="ctr" rtl="0" fontAlgn="base">
        <a:spcBef>
          <a:spcPct val="0"/>
        </a:spcBef>
        <a:spcAft>
          <a:spcPct val="0"/>
        </a:spcAft>
        <a:defRPr sz="2000">
          <a:solidFill>
            <a:srgbClr val="333333"/>
          </a:solidFill>
          <a:latin typeface="Neo Sans" pitchFamily="34" charset="0"/>
        </a:defRPr>
      </a:lvl2pPr>
      <a:lvl3pPr algn="ctr" rtl="0" fontAlgn="base">
        <a:spcBef>
          <a:spcPct val="0"/>
        </a:spcBef>
        <a:spcAft>
          <a:spcPct val="0"/>
        </a:spcAft>
        <a:defRPr sz="2000">
          <a:solidFill>
            <a:srgbClr val="333333"/>
          </a:solidFill>
          <a:latin typeface="Neo Sans" pitchFamily="34" charset="0"/>
        </a:defRPr>
      </a:lvl3pPr>
      <a:lvl4pPr algn="ctr" rtl="0" fontAlgn="base">
        <a:spcBef>
          <a:spcPct val="0"/>
        </a:spcBef>
        <a:spcAft>
          <a:spcPct val="0"/>
        </a:spcAft>
        <a:defRPr sz="2000">
          <a:solidFill>
            <a:srgbClr val="333333"/>
          </a:solidFill>
          <a:latin typeface="Neo Sans" pitchFamily="34" charset="0"/>
        </a:defRPr>
      </a:lvl4pPr>
      <a:lvl5pPr algn="ctr" rtl="0" fontAlgn="base">
        <a:spcBef>
          <a:spcPct val="0"/>
        </a:spcBef>
        <a:spcAft>
          <a:spcPct val="0"/>
        </a:spcAft>
        <a:defRPr sz="2000">
          <a:solidFill>
            <a:srgbClr val="333333"/>
          </a:solidFill>
          <a:latin typeface="Neo Sans" pitchFamily="34" charset="0"/>
        </a:defRPr>
      </a:lvl5pPr>
      <a:lvl6pPr marL="457200" algn="ctr" rtl="0" fontAlgn="base">
        <a:spcBef>
          <a:spcPct val="0"/>
        </a:spcBef>
        <a:spcAft>
          <a:spcPct val="0"/>
        </a:spcAft>
        <a:defRPr sz="2000">
          <a:solidFill>
            <a:srgbClr val="333333"/>
          </a:solidFill>
          <a:latin typeface="Neo Sans" pitchFamily="34" charset="0"/>
        </a:defRPr>
      </a:lvl6pPr>
      <a:lvl7pPr marL="914400" algn="ctr" rtl="0" fontAlgn="base">
        <a:spcBef>
          <a:spcPct val="0"/>
        </a:spcBef>
        <a:spcAft>
          <a:spcPct val="0"/>
        </a:spcAft>
        <a:defRPr sz="2000">
          <a:solidFill>
            <a:srgbClr val="333333"/>
          </a:solidFill>
          <a:latin typeface="Neo Sans" pitchFamily="34" charset="0"/>
        </a:defRPr>
      </a:lvl7pPr>
      <a:lvl8pPr marL="1371600" algn="ctr" rtl="0" fontAlgn="base">
        <a:spcBef>
          <a:spcPct val="0"/>
        </a:spcBef>
        <a:spcAft>
          <a:spcPct val="0"/>
        </a:spcAft>
        <a:defRPr sz="2000">
          <a:solidFill>
            <a:srgbClr val="333333"/>
          </a:solidFill>
          <a:latin typeface="Neo Sans" pitchFamily="34" charset="0"/>
        </a:defRPr>
      </a:lvl8pPr>
      <a:lvl9pPr marL="1828800" algn="ctr" rtl="0" fontAlgn="base">
        <a:spcBef>
          <a:spcPct val="0"/>
        </a:spcBef>
        <a:spcAft>
          <a:spcPct val="0"/>
        </a:spcAft>
        <a:defRPr sz="2000">
          <a:solidFill>
            <a:srgbClr val="333333"/>
          </a:solidFill>
          <a:latin typeface="Neo Sans"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hyperlink" Target="http://kimjongillookingatthings.tumblr.com/" TargetMode="Externa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eg"/><Relationship Id="rId1" Type="http://schemas.openxmlformats.org/officeDocument/2006/relationships/slideLayout" Target="../slideLayouts/slideLayout13.xml"/><Relationship Id="rId4" Type="http://schemas.openxmlformats.org/officeDocument/2006/relationships/image" Target="../media/image20.jpg"/></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3.xml"/><Relationship Id="rId5" Type="http://schemas.openxmlformats.org/officeDocument/2006/relationships/hyperlink" Target="http://edition.cnn.com/2015/02/05/americas/venezuela-expensive-condoms-shortage/" TargetMode="Externa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288" y="260350"/>
            <a:ext cx="8229600" cy="6408738"/>
          </a:xfrm>
        </p:spPr>
        <p:txBody>
          <a:bodyPr/>
          <a:lstStyle/>
          <a:p>
            <a:pPr marL="0" indent="0">
              <a:buFontTx/>
              <a:buNone/>
              <a:defRPr/>
            </a:pPr>
            <a:r>
              <a:rPr lang="en-AU" dirty="0" smtClean="0"/>
              <a:t>                            </a:t>
            </a:r>
          </a:p>
          <a:p>
            <a:pPr marL="0" indent="0">
              <a:buFontTx/>
              <a:buNone/>
              <a:defRPr/>
            </a:pPr>
            <a:endParaRPr lang="en-AU" dirty="0"/>
          </a:p>
          <a:p>
            <a:pPr marL="0" indent="0">
              <a:buFontTx/>
              <a:buNone/>
              <a:defRPr/>
            </a:pPr>
            <a:r>
              <a:rPr lang="en-AU" dirty="0" smtClean="0"/>
              <a:t>                            </a:t>
            </a:r>
          </a:p>
          <a:p>
            <a:pPr eaLnBrk="1" hangingPunct="1">
              <a:defRPr/>
            </a:pPr>
            <a:r>
              <a:rPr lang="en-GB" dirty="0" smtClean="0">
                <a:latin typeface="Franklin Gothic Book" pitchFamily="34" charset="0"/>
              </a:rPr>
              <a:t>Unlimited Wants</a:t>
            </a:r>
          </a:p>
          <a:p>
            <a:pPr eaLnBrk="1" hangingPunct="1">
              <a:defRPr/>
            </a:pPr>
            <a:r>
              <a:rPr lang="en-GB" dirty="0" smtClean="0">
                <a:latin typeface="Franklin Gothic Book" pitchFamily="34" charset="0"/>
              </a:rPr>
              <a:t>Scarce Resources – Land, Labour, Capital, Entrepreneurship</a:t>
            </a:r>
          </a:p>
          <a:p>
            <a:pPr eaLnBrk="1" hangingPunct="1">
              <a:defRPr/>
            </a:pPr>
            <a:r>
              <a:rPr lang="en-GB" dirty="0" smtClean="0">
                <a:latin typeface="Franklin Gothic Book" pitchFamily="34" charset="0"/>
              </a:rPr>
              <a:t>Resource Use</a:t>
            </a:r>
          </a:p>
          <a:p>
            <a:pPr eaLnBrk="1" hangingPunct="1">
              <a:defRPr/>
            </a:pPr>
            <a:r>
              <a:rPr lang="en-GB" dirty="0" smtClean="0">
                <a:latin typeface="Franklin Gothic Book" pitchFamily="34" charset="0"/>
              </a:rPr>
              <a:t>Choices</a:t>
            </a:r>
          </a:p>
          <a:p>
            <a:pPr marL="0" indent="0">
              <a:buFontTx/>
              <a:buNone/>
              <a:defRPr/>
            </a:pPr>
            <a:endParaRPr lang="en-AU" dirty="0" smtClean="0"/>
          </a:p>
          <a:p>
            <a:pPr marL="0" indent="0">
              <a:buFontTx/>
              <a:buNone/>
              <a:defRPr/>
            </a:pPr>
            <a:endParaRPr lang="en-AU" dirty="0" smtClean="0"/>
          </a:p>
        </p:txBody>
      </p:sp>
      <p:pic>
        <p:nvPicPr>
          <p:cNvPr id="5" name="Picture 1041"/>
          <p:cNvPicPr>
            <a:picLocks noChangeAspect="1" noChangeArrowheads="1"/>
          </p:cNvPicPr>
          <p:nvPr/>
        </p:nvPicPr>
        <p:blipFill>
          <a:blip r:embed="rId2"/>
          <a:srcRect/>
          <a:stretch>
            <a:fillRect/>
          </a:stretch>
        </p:blipFill>
        <p:spPr bwMode="auto">
          <a:xfrm>
            <a:off x="5364163" y="3213100"/>
            <a:ext cx="2232025" cy="333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6" name="Title 1"/>
          <p:cNvSpPr>
            <a:spLocks noGrp="1"/>
          </p:cNvSpPr>
          <p:nvPr>
            <p:ph type="title"/>
          </p:nvPr>
        </p:nvSpPr>
        <p:spPr>
          <a:xfrm>
            <a:off x="755576" y="188640"/>
            <a:ext cx="8229600" cy="469900"/>
          </a:xfrm>
        </p:spPr>
        <p:txBody>
          <a:bodyPr/>
          <a:lstStyle/>
          <a:p>
            <a:r>
              <a:rPr lang="en-AU" dirty="0" smtClean="0"/>
              <a:t>The Economic Problem</a:t>
            </a:r>
            <a:endParaRPr lang="en-AU" dirty="0"/>
          </a:p>
        </p:txBody>
      </p:sp>
    </p:spTree>
    <p:extLst>
      <p:ext uri="{BB962C8B-B14F-4D97-AF65-F5344CB8AC3E}">
        <p14:creationId xmlns:p14="http://schemas.microsoft.com/office/powerpoint/2010/main" val="14138208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08" name="Line 20"/>
          <p:cNvSpPr>
            <a:spLocks noChangeShapeType="1"/>
          </p:cNvSpPr>
          <p:nvPr/>
        </p:nvSpPr>
        <p:spPr bwMode="auto">
          <a:xfrm>
            <a:off x="2362200" y="2057400"/>
            <a:ext cx="0" cy="3886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a typeface="ＭＳ Ｐゴシック" charset="0"/>
              <a:cs typeface="Times New Roman" charset="0"/>
            </a:endParaRPr>
          </a:p>
        </p:txBody>
      </p:sp>
      <p:sp>
        <p:nvSpPr>
          <p:cNvPr id="12309" name="Line 21"/>
          <p:cNvSpPr>
            <a:spLocks noChangeShapeType="1"/>
          </p:cNvSpPr>
          <p:nvPr/>
        </p:nvSpPr>
        <p:spPr bwMode="auto">
          <a:xfrm>
            <a:off x="2362200" y="5943600"/>
            <a:ext cx="4953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a typeface="ＭＳ Ｐゴシック" charset="0"/>
              <a:cs typeface="Times New Roman" charset="0"/>
            </a:endParaRPr>
          </a:p>
        </p:txBody>
      </p:sp>
      <p:sp>
        <p:nvSpPr>
          <p:cNvPr id="12310" name="Arc 22"/>
          <p:cNvSpPr>
            <a:spLocks/>
          </p:cNvSpPr>
          <p:nvPr/>
        </p:nvSpPr>
        <p:spPr bwMode="auto">
          <a:xfrm>
            <a:off x="2362200" y="2590800"/>
            <a:ext cx="4189413" cy="3429000"/>
          </a:xfrm>
          <a:custGeom>
            <a:avLst/>
            <a:gdLst>
              <a:gd name="T0" fmla="*/ 0 w 21590"/>
              <a:gd name="T1" fmla="*/ 0 h 21600"/>
              <a:gd name="T2" fmla="*/ 4189413 w 21590"/>
              <a:gd name="T3" fmla="*/ 3325019 h 21600"/>
              <a:gd name="T4" fmla="*/ 0 w 21590"/>
              <a:gd name="T5" fmla="*/ 3429000 h 21600"/>
              <a:gd name="T6" fmla="*/ 0 60000 65536"/>
              <a:gd name="T7" fmla="*/ 0 60000 65536"/>
              <a:gd name="T8" fmla="*/ 0 60000 65536"/>
            </a:gdLst>
            <a:ahLst/>
            <a:cxnLst>
              <a:cxn ang="T6">
                <a:pos x="T0" y="T1"/>
              </a:cxn>
              <a:cxn ang="T7">
                <a:pos x="T2" y="T3"/>
              </a:cxn>
              <a:cxn ang="T8">
                <a:pos x="T4" y="T5"/>
              </a:cxn>
            </a:cxnLst>
            <a:rect l="0" t="0" r="r" b="b"/>
            <a:pathLst>
              <a:path w="21590" h="21600" fill="none" extrusionOk="0">
                <a:moveTo>
                  <a:pt x="0" y="-1"/>
                </a:moveTo>
                <a:cubicBezTo>
                  <a:pt x="11674" y="-1"/>
                  <a:pt x="21236" y="9276"/>
                  <a:pt x="21590" y="20944"/>
                </a:cubicBezTo>
              </a:path>
              <a:path w="21590" h="21600" stroke="0" extrusionOk="0">
                <a:moveTo>
                  <a:pt x="0" y="-1"/>
                </a:moveTo>
                <a:cubicBezTo>
                  <a:pt x="11674" y="-1"/>
                  <a:pt x="21236" y="9276"/>
                  <a:pt x="21590" y="20944"/>
                </a:cubicBezTo>
                <a:lnTo>
                  <a:pt x="0" y="21600"/>
                </a:lnTo>
                <a:lnTo>
                  <a:pt x="0" y="-1"/>
                </a:lnTo>
                <a:close/>
              </a:path>
            </a:pathLst>
          </a:custGeom>
          <a:noFill/>
          <a:ln w="5715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AU">
              <a:cs typeface="Arial" charset="0"/>
            </a:endParaRPr>
          </a:p>
        </p:txBody>
      </p:sp>
      <p:sp>
        <p:nvSpPr>
          <p:cNvPr id="12311" name="Text Box 23"/>
          <p:cNvSpPr txBox="1">
            <a:spLocks noChangeArrowheads="1"/>
          </p:cNvSpPr>
          <p:nvPr/>
        </p:nvSpPr>
        <p:spPr bwMode="auto">
          <a:xfrm>
            <a:off x="609600" y="1873250"/>
            <a:ext cx="17573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GB" sz="1600" b="1">
                <a:latin typeface="Verdana" charset="0"/>
                <a:ea typeface="ＭＳ Ｐゴシック" charset="0"/>
                <a:cs typeface="Times New Roman" charset="0"/>
              </a:rPr>
              <a:t>Capital Goods</a:t>
            </a:r>
          </a:p>
        </p:txBody>
      </p:sp>
      <p:sp>
        <p:nvSpPr>
          <p:cNvPr id="12312" name="Text Box 24"/>
          <p:cNvSpPr txBox="1">
            <a:spLocks noChangeArrowheads="1"/>
          </p:cNvSpPr>
          <p:nvPr/>
        </p:nvSpPr>
        <p:spPr bwMode="auto">
          <a:xfrm>
            <a:off x="6705600" y="5943600"/>
            <a:ext cx="21097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GB" sz="1600" b="1">
                <a:latin typeface="Verdana" charset="0"/>
                <a:ea typeface="ＭＳ Ｐゴシック" charset="0"/>
                <a:cs typeface="Times New Roman" charset="0"/>
              </a:rPr>
              <a:t>Consumer Goods</a:t>
            </a:r>
          </a:p>
        </p:txBody>
      </p:sp>
      <p:sp>
        <p:nvSpPr>
          <p:cNvPr id="12313" name="Line 25"/>
          <p:cNvSpPr>
            <a:spLocks noChangeShapeType="1"/>
          </p:cNvSpPr>
          <p:nvPr/>
        </p:nvSpPr>
        <p:spPr bwMode="auto">
          <a:xfrm>
            <a:off x="2362200" y="3505200"/>
            <a:ext cx="2819400" cy="0"/>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a typeface="ＭＳ Ｐゴシック" charset="0"/>
              <a:cs typeface="Times New Roman" charset="0"/>
            </a:endParaRPr>
          </a:p>
        </p:txBody>
      </p:sp>
      <p:sp>
        <p:nvSpPr>
          <p:cNvPr id="12314" name="Line 26"/>
          <p:cNvSpPr>
            <a:spLocks noChangeShapeType="1"/>
          </p:cNvSpPr>
          <p:nvPr/>
        </p:nvSpPr>
        <p:spPr bwMode="auto">
          <a:xfrm>
            <a:off x="5181600" y="3505200"/>
            <a:ext cx="0" cy="2438400"/>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a typeface="ＭＳ Ｐゴシック" charset="0"/>
              <a:cs typeface="Times New Roman" charset="0"/>
            </a:endParaRPr>
          </a:p>
        </p:txBody>
      </p:sp>
      <p:sp>
        <p:nvSpPr>
          <p:cNvPr id="12315" name="Text Box 27"/>
          <p:cNvSpPr txBox="1">
            <a:spLocks noChangeArrowheads="1"/>
          </p:cNvSpPr>
          <p:nvPr/>
        </p:nvSpPr>
        <p:spPr bwMode="auto">
          <a:xfrm>
            <a:off x="1905000" y="3276600"/>
            <a:ext cx="4730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GB" sz="1600" b="1">
                <a:latin typeface="Verdana" charset="0"/>
                <a:ea typeface="ＭＳ Ｐゴシック" charset="0"/>
                <a:cs typeface="Times New Roman" charset="0"/>
              </a:rPr>
              <a:t>Yo</a:t>
            </a:r>
          </a:p>
        </p:txBody>
      </p:sp>
      <p:sp>
        <p:nvSpPr>
          <p:cNvPr id="12316" name="Text Box 28"/>
          <p:cNvSpPr txBox="1">
            <a:spLocks noChangeArrowheads="1"/>
          </p:cNvSpPr>
          <p:nvPr/>
        </p:nvSpPr>
        <p:spPr bwMode="auto">
          <a:xfrm>
            <a:off x="4937125" y="5943600"/>
            <a:ext cx="4794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GB" sz="1600" b="1">
                <a:latin typeface="Verdana" charset="0"/>
                <a:ea typeface="ＭＳ Ｐゴシック" charset="0"/>
                <a:cs typeface="Times New Roman" charset="0"/>
              </a:rPr>
              <a:t>Xo</a:t>
            </a:r>
          </a:p>
        </p:txBody>
      </p:sp>
      <p:sp>
        <p:nvSpPr>
          <p:cNvPr id="12317" name="Text Box 29"/>
          <p:cNvSpPr txBox="1">
            <a:spLocks noChangeArrowheads="1"/>
          </p:cNvSpPr>
          <p:nvPr/>
        </p:nvSpPr>
        <p:spPr bwMode="auto">
          <a:xfrm>
            <a:off x="5241925" y="3155950"/>
            <a:ext cx="3921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GB">
                <a:latin typeface="Verdana" charset="0"/>
                <a:ea typeface="ＭＳ Ｐゴシック" charset="0"/>
                <a:cs typeface="Times New Roman" charset="0"/>
              </a:rPr>
              <a:t>A</a:t>
            </a:r>
          </a:p>
        </p:txBody>
      </p:sp>
      <p:sp>
        <p:nvSpPr>
          <p:cNvPr id="12324" name="Text Box 36"/>
          <p:cNvSpPr txBox="1">
            <a:spLocks noChangeArrowheads="1"/>
          </p:cNvSpPr>
          <p:nvPr/>
        </p:nvSpPr>
        <p:spPr bwMode="auto">
          <a:xfrm>
            <a:off x="3717925" y="3522663"/>
            <a:ext cx="184150" cy="1433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n-US" sz="8800" b="1">
              <a:latin typeface="Times New Roman" charset="0"/>
              <a:ea typeface="ＭＳ Ｐゴシック" charset="0"/>
              <a:cs typeface="Times New Roman" charset="0"/>
            </a:endParaRPr>
          </a:p>
        </p:txBody>
      </p:sp>
      <p:sp>
        <p:nvSpPr>
          <p:cNvPr id="12325" name="Text Box 37"/>
          <p:cNvSpPr txBox="1">
            <a:spLocks noChangeArrowheads="1"/>
          </p:cNvSpPr>
          <p:nvPr/>
        </p:nvSpPr>
        <p:spPr bwMode="auto">
          <a:xfrm>
            <a:off x="3794125" y="3211513"/>
            <a:ext cx="763588"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GB" sz="8000">
                <a:latin typeface="Verdana" charset="0"/>
                <a:ea typeface="ＭＳ Ｐゴシック" charset="0"/>
                <a:cs typeface="Times New Roman" charset="0"/>
              </a:rPr>
              <a:t>.</a:t>
            </a:r>
            <a:r>
              <a:rPr lang="en-GB">
                <a:latin typeface="Verdana" charset="0"/>
                <a:ea typeface="ＭＳ Ｐゴシック" charset="0"/>
                <a:cs typeface="Times New Roman" charset="0"/>
              </a:rPr>
              <a:t>B</a:t>
            </a:r>
            <a:endParaRPr lang="en-GB" sz="8000">
              <a:latin typeface="Verdana" charset="0"/>
              <a:ea typeface="ＭＳ Ｐゴシック" charset="0"/>
              <a:cs typeface="Times New Roman" charset="0"/>
            </a:endParaRPr>
          </a:p>
        </p:txBody>
      </p:sp>
      <p:sp>
        <p:nvSpPr>
          <p:cNvPr id="12326" name="Arc 38"/>
          <p:cNvSpPr>
            <a:spLocks/>
          </p:cNvSpPr>
          <p:nvPr/>
        </p:nvSpPr>
        <p:spPr bwMode="auto">
          <a:xfrm>
            <a:off x="2362200" y="2058988"/>
            <a:ext cx="4953000" cy="3884612"/>
          </a:xfrm>
          <a:custGeom>
            <a:avLst/>
            <a:gdLst>
              <a:gd name="T0" fmla="*/ 0 w 21600"/>
              <a:gd name="T1" fmla="*/ 0 h 22023"/>
              <a:gd name="T2" fmla="*/ 4952083 w 21600"/>
              <a:gd name="T3" fmla="*/ 3884612 h 22023"/>
              <a:gd name="T4" fmla="*/ 0 w 21600"/>
              <a:gd name="T5" fmla="*/ 3810000 h 22023"/>
              <a:gd name="T6" fmla="*/ 0 60000 65536"/>
              <a:gd name="T7" fmla="*/ 0 60000 65536"/>
              <a:gd name="T8" fmla="*/ 0 60000 65536"/>
            </a:gdLst>
            <a:ahLst/>
            <a:cxnLst>
              <a:cxn ang="T6">
                <a:pos x="T0" y="T1"/>
              </a:cxn>
              <a:cxn ang="T7">
                <a:pos x="T2" y="T3"/>
              </a:cxn>
              <a:cxn ang="T8">
                <a:pos x="T4" y="T5"/>
              </a:cxn>
            </a:cxnLst>
            <a:rect l="0" t="0" r="r" b="b"/>
            <a:pathLst>
              <a:path w="21600" h="22023" fill="none" extrusionOk="0">
                <a:moveTo>
                  <a:pt x="0" y="-1"/>
                </a:moveTo>
                <a:cubicBezTo>
                  <a:pt x="11929" y="0"/>
                  <a:pt x="21600" y="9670"/>
                  <a:pt x="21600" y="21600"/>
                </a:cubicBezTo>
                <a:cubicBezTo>
                  <a:pt x="21600" y="21741"/>
                  <a:pt x="21598" y="21882"/>
                  <a:pt x="21595" y="22022"/>
                </a:cubicBezTo>
              </a:path>
              <a:path w="21600" h="22023" stroke="0" extrusionOk="0">
                <a:moveTo>
                  <a:pt x="0" y="-1"/>
                </a:moveTo>
                <a:cubicBezTo>
                  <a:pt x="11929" y="0"/>
                  <a:pt x="21600" y="9670"/>
                  <a:pt x="21600" y="21600"/>
                </a:cubicBezTo>
                <a:cubicBezTo>
                  <a:pt x="21600" y="21741"/>
                  <a:pt x="21598" y="21882"/>
                  <a:pt x="21595" y="22022"/>
                </a:cubicBezTo>
                <a:lnTo>
                  <a:pt x="0" y="21600"/>
                </a:lnTo>
                <a:lnTo>
                  <a:pt x="0" y="-1"/>
                </a:lnTo>
                <a:close/>
              </a:path>
            </a:pathLst>
          </a:custGeom>
          <a:noFill/>
          <a:ln w="381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AU">
              <a:cs typeface="Arial" charset="0"/>
            </a:endParaRPr>
          </a:p>
        </p:txBody>
      </p:sp>
      <p:sp>
        <p:nvSpPr>
          <p:cNvPr id="12327" name="Line 39"/>
          <p:cNvSpPr>
            <a:spLocks noChangeShapeType="1"/>
          </p:cNvSpPr>
          <p:nvPr/>
        </p:nvSpPr>
        <p:spPr bwMode="auto">
          <a:xfrm flipH="1">
            <a:off x="2362200" y="3048000"/>
            <a:ext cx="3276600" cy="0"/>
          </a:xfrm>
          <a:prstGeom prst="line">
            <a:avLst/>
          </a:prstGeom>
          <a:noFill/>
          <a:ln w="38100">
            <a:solidFill>
              <a:srgbClr val="993366"/>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a typeface="ＭＳ Ｐゴシック" charset="0"/>
              <a:cs typeface="Times New Roman" charset="0"/>
            </a:endParaRPr>
          </a:p>
        </p:txBody>
      </p:sp>
      <p:sp>
        <p:nvSpPr>
          <p:cNvPr id="12328" name="Line 40"/>
          <p:cNvSpPr>
            <a:spLocks noChangeShapeType="1"/>
          </p:cNvSpPr>
          <p:nvPr/>
        </p:nvSpPr>
        <p:spPr bwMode="auto">
          <a:xfrm>
            <a:off x="5638800" y="3048000"/>
            <a:ext cx="0" cy="2895600"/>
          </a:xfrm>
          <a:prstGeom prst="line">
            <a:avLst/>
          </a:prstGeom>
          <a:noFill/>
          <a:ln w="38100">
            <a:solidFill>
              <a:srgbClr val="80008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a typeface="ＭＳ Ｐゴシック" charset="0"/>
              <a:cs typeface="Times New Roman" charset="0"/>
            </a:endParaRPr>
          </a:p>
        </p:txBody>
      </p:sp>
      <p:sp>
        <p:nvSpPr>
          <p:cNvPr id="12330" name="Text Box 42"/>
          <p:cNvSpPr txBox="1">
            <a:spLocks noChangeArrowheads="1"/>
          </p:cNvSpPr>
          <p:nvPr/>
        </p:nvSpPr>
        <p:spPr bwMode="auto">
          <a:xfrm>
            <a:off x="5699125" y="2622550"/>
            <a:ext cx="396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GB">
                <a:latin typeface="Verdana" charset="0"/>
                <a:ea typeface="ＭＳ Ｐゴシック" charset="0"/>
                <a:cs typeface="Times New Roman" charset="0"/>
              </a:rPr>
              <a:t>C</a:t>
            </a:r>
          </a:p>
        </p:txBody>
      </p:sp>
      <p:sp>
        <p:nvSpPr>
          <p:cNvPr id="12331" name="Text Box 43"/>
          <p:cNvSpPr txBox="1">
            <a:spLocks noChangeArrowheads="1"/>
          </p:cNvSpPr>
          <p:nvPr/>
        </p:nvSpPr>
        <p:spPr bwMode="auto">
          <a:xfrm>
            <a:off x="1905000" y="2863850"/>
            <a:ext cx="4778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GB" sz="1600" b="1">
                <a:latin typeface="Verdana" charset="0"/>
                <a:ea typeface="ＭＳ Ｐゴシック" charset="0"/>
                <a:cs typeface="Times New Roman" charset="0"/>
              </a:rPr>
              <a:t>Y1</a:t>
            </a:r>
          </a:p>
        </p:txBody>
      </p:sp>
      <p:sp>
        <p:nvSpPr>
          <p:cNvPr id="12332" name="Text Box 44"/>
          <p:cNvSpPr txBox="1">
            <a:spLocks noChangeArrowheads="1"/>
          </p:cNvSpPr>
          <p:nvPr/>
        </p:nvSpPr>
        <p:spPr bwMode="auto">
          <a:xfrm>
            <a:off x="5410200" y="5943600"/>
            <a:ext cx="4841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GB" sz="1600" b="1">
                <a:latin typeface="Verdana" charset="0"/>
                <a:ea typeface="ＭＳ Ｐゴシック" charset="0"/>
                <a:cs typeface="Times New Roman" charset="0"/>
              </a:rPr>
              <a:t>X1</a:t>
            </a:r>
          </a:p>
        </p:txBody>
      </p:sp>
      <p:sp>
        <p:nvSpPr>
          <p:cNvPr id="23" name="Title 1"/>
          <p:cNvSpPr txBox="1">
            <a:spLocks/>
          </p:cNvSpPr>
          <p:nvPr/>
        </p:nvSpPr>
        <p:spPr bwMode="auto">
          <a:xfrm>
            <a:off x="914400" y="150813"/>
            <a:ext cx="8229600" cy="4699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600">
                <a:solidFill>
                  <a:srgbClr val="00003E"/>
                </a:solidFill>
                <a:latin typeface="+mj-lt"/>
                <a:ea typeface="+mj-ea"/>
                <a:cs typeface="+mj-cs"/>
              </a:defRPr>
            </a:lvl1pPr>
            <a:lvl2pPr algn="l" rtl="0" fontAlgn="base">
              <a:spcBef>
                <a:spcPct val="0"/>
              </a:spcBef>
              <a:spcAft>
                <a:spcPct val="0"/>
              </a:spcAft>
              <a:defRPr sz="2600">
                <a:solidFill>
                  <a:srgbClr val="00003E"/>
                </a:solidFill>
                <a:latin typeface="Arial" charset="0"/>
              </a:defRPr>
            </a:lvl2pPr>
            <a:lvl3pPr algn="l" rtl="0" fontAlgn="base">
              <a:spcBef>
                <a:spcPct val="0"/>
              </a:spcBef>
              <a:spcAft>
                <a:spcPct val="0"/>
              </a:spcAft>
              <a:defRPr sz="2600">
                <a:solidFill>
                  <a:srgbClr val="00003E"/>
                </a:solidFill>
                <a:latin typeface="Arial" charset="0"/>
              </a:defRPr>
            </a:lvl3pPr>
            <a:lvl4pPr algn="l" rtl="0" fontAlgn="base">
              <a:spcBef>
                <a:spcPct val="0"/>
              </a:spcBef>
              <a:spcAft>
                <a:spcPct val="0"/>
              </a:spcAft>
              <a:defRPr sz="2600">
                <a:solidFill>
                  <a:srgbClr val="00003E"/>
                </a:solidFill>
                <a:latin typeface="Arial" charset="0"/>
              </a:defRPr>
            </a:lvl4pPr>
            <a:lvl5pPr algn="l" rtl="0" fontAlgn="base">
              <a:spcBef>
                <a:spcPct val="0"/>
              </a:spcBef>
              <a:spcAft>
                <a:spcPct val="0"/>
              </a:spcAft>
              <a:defRPr sz="2600">
                <a:solidFill>
                  <a:srgbClr val="00003E"/>
                </a:solidFill>
                <a:latin typeface="Arial" charset="0"/>
              </a:defRPr>
            </a:lvl5pPr>
            <a:lvl6pPr marL="457200" algn="l" rtl="0" fontAlgn="base">
              <a:spcBef>
                <a:spcPct val="0"/>
              </a:spcBef>
              <a:spcAft>
                <a:spcPct val="0"/>
              </a:spcAft>
              <a:defRPr sz="2600">
                <a:solidFill>
                  <a:srgbClr val="00003E"/>
                </a:solidFill>
                <a:latin typeface="Arial" charset="0"/>
              </a:defRPr>
            </a:lvl6pPr>
            <a:lvl7pPr marL="914400" algn="l" rtl="0" fontAlgn="base">
              <a:spcBef>
                <a:spcPct val="0"/>
              </a:spcBef>
              <a:spcAft>
                <a:spcPct val="0"/>
              </a:spcAft>
              <a:defRPr sz="2600">
                <a:solidFill>
                  <a:srgbClr val="00003E"/>
                </a:solidFill>
                <a:latin typeface="Arial" charset="0"/>
              </a:defRPr>
            </a:lvl7pPr>
            <a:lvl8pPr marL="1371600" algn="l" rtl="0" fontAlgn="base">
              <a:spcBef>
                <a:spcPct val="0"/>
              </a:spcBef>
              <a:spcAft>
                <a:spcPct val="0"/>
              </a:spcAft>
              <a:defRPr sz="2600">
                <a:solidFill>
                  <a:srgbClr val="00003E"/>
                </a:solidFill>
                <a:latin typeface="Arial" charset="0"/>
              </a:defRPr>
            </a:lvl8pPr>
            <a:lvl9pPr marL="1828800" algn="l" rtl="0" fontAlgn="base">
              <a:spcBef>
                <a:spcPct val="0"/>
              </a:spcBef>
              <a:spcAft>
                <a:spcPct val="0"/>
              </a:spcAft>
              <a:defRPr sz="2600">
                <a:solidFill>
                  <a:srgbClr val="00003E"/>
                </a:solidFill>
                <a:latin typeface="Arial" charset="0"/>
              </a:defRPr>
            </a:lvl9pPr>
          </a:lstStyle>
          <a:p>
            <a:r>
              <a:rPr lang="en-AU" kern="0" dirty="0" smtClean="0"/>
              <a:t>Production Possibility Curves</a:t>
            </a:r>
            <a:endParaRPr lang="en-AU" kern="0" dirty="0"/>
          </a:p>
        </p:txBody>
      </p:sp>
    </p:spTree>
    <p:extLst>
      <p:ext uri="{BB962C8B-B14F-4D97-AF65-F5344CB8AC3E}">
        <p14:creationId xmlns:p14="http://schemas.microsoft.com/office/powerpoint/2010/main" val="38397183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nodePh="1">
                                  <p:stCondLst>
                                    <p:cond delay="0"/>
                                  </p:stCondLst>
                                  <p:endCondLst>
                                    <p:cond evt="begin" delay="0">
                                      <p:tn val="5"/>
                                    </p:cond>
                                  </p:endCondLst>
                                  <p:childTnLst>
                                    <p:set>
                                      <p:cBhvr>
                                        <p:cTn id="6" dur="1" fill="hold">
                                          <p:stCondLst>
                                            <p:cond delay="0"/>
                                          </p:stCondLst>
                                        </p:cTn>
                                        <p:tgtEl>
                                          <p:spTgt spid="12324"/>
                                        </p:tgtEl>
                                        <p:attrNameLst>
                                          <p:attrName>style.visibility</p:attrName>
                                        </p:attrNameLst>
                                      </p:cBhvr>
                                      <p:to>
                                        <p:strVal val="visible"/>
                                      </p:to>
                                    </p:set>
                                    <p:animEffect transition="in" filter="dissolve">
                                      <p:cBhvr>
                                        <p:cTn id="7" dur="500"/>
                                        <p:tgtEl>
                                          <p:spTgt spid="123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325"/>
                                        </p:tgtEl>
                                        <p:attrNameLst>
                                          <p:attrName>style.visibility</p:attrName>
                                        </p:attrNameLst>
                                      </p:cBhvr>
                                      <p:to>
                                        <p:strVal val="visible"/>
                                      </p:to>
                                    </p:set>
                                    <p:animEffect transition="in" filter="dissolve">
                                      <p:cBhvr>
                                        <p:cTn id="12" dur="500"/>
                                        <p:tgtEl>
                                          <p:spTgt spid="12325"/>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1233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7" presetClass="entr" presetSubtype="8" fill="hold" nodeType="clickEffect">
                                  <p:stCondLst>
                                    <p:cond delay="0"/>
                                  </p:stCondLst>
                                  <p:childTnLst>
                                    <p:set>
                                      <p:cBhvr>
                                        <p:cTn id="20" dur="1" fill="hold">
                                          <p:stCondLst>
                                            <p:cond delay="0"/>
                                          </p:stCondLst>
                                        </p:cTn>
                                        <p:tgtEl>
                                          <p:spTgt spid="12326"/>
                                        </p:tgtEl>
                                        <p:attrNameLst>
                                          <p:attrName>style.visibility</p:attrName>
                                        </p:attrNameLst>
                                      </p:cBhvr>
                                      <p:to>
                                        <p:strVal val="visible"/>
                                      </p:to>
                                    </p:set>
                                    <p:anim calcmode="lin" valueType="num">
                                      <p:cBhvr additive="base">
                                        <p:cTn id="21" dur="5000" fill="hold"/>
                                        <p:tgtEl>
                                          <p:spTgt spid="12326"/>
                                        </p:tgtEl>
                                        <p:attrNameLst>
                                          <p:attrName>ppt_x</p:attrName>
                                        </p:attrNameLst>
                                      </p:cBhvr>
                                      <p:tavLst>
                                        <p:tav tm="0">
                                          <p:val>
                                            <p:strVal val="0-#ppt_w/2"/>
                                          </p:val>
                                        </p:tav>
                                        <p:tav tm="100000">
                                          <p:val>
                                            <p:strVal val="#ppt_x"/>
                                          </p:val>
                                        </p:tav>
                                      </p:tavLst>
                                    </p:anim>
                                    <p:anim calcmode="lin" valueType="num">
                                      <p:cBhvr additive="base">
                                        <p:cTn id="22" dur="5000" fill="hold"/>
                                        <p:tgtEl>
                                          <p:spTgt spid="12326"/>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8" fill="hold" nodeType="clickEffect">
                                  <p:stCondLst>
                                    <p:cond delay="0"/>
                                  </p:stCondLst>
                                  <p:childTnLst>
                                    <p:set>
                                      <p:cBhvr>
                                        <p:cTn id="26" dur="1" fill="hold">
                                          <p:stCondLst>
                                            <p:cond delay="0"/>
                                          </p:stCondLst>
                                        </p:cTn>
                                        <p:tgtEl>
                                          <p:spTgt spid="12327"/>
                                        </p:tgtEl>
                                        <p:attrNameLst>
                                          <p:attrName>style.visibility</p:attrName>
                                        </p:attrNameLst>
                                      </p:cBhvr>
                                      <p:to>
                                        <p:strVal val="visible"/>
                                      </p:to>
                                    </p:set>
                                    <p:anim calcmode="lin" valueType="num">
                                      <p:cBhvr additive="base">
                                        <p:cTn id="27" dur="500" fill="hold"/>
                                        <p:tgtEl>
                                          <p:spTgt spid="12327"/>
                                        </p:tgtEl>
                                        <p:attrNameLst>
                                          <p:attrName>ppt_x</p:attrName>
                                        </p:attrNameLst>
                                      </p:cBhvr>
                                      <p:tavLst>
                                        <p:tav tm="0">
                                          <p:val>
                                            <p:strVal val="0-#ppt_w/2"/>
                                          </p:val>
                                        </p:tav>
                                        <p:tav tm="100000">
                                          <p:val>
                                            <p:strVal val="#ppt_x"/>
                                          </p:val>
                                        </p:tav>
                                      </p:tavLst>
                                    </p:anim>
                                    <p:anim calcmode="lin" valueType="num">
                                      <p:cBhvr additive="base">
                                        <p:cTn id="28" dur="500" fill="hold"/>
                                        <p:tgtEl>
                                          <p:spTgt spid="12327"/>
                                        </p:tgtEl>
                                        <p:attrNameLst>
                                          <p:attrName>ppt_y</p:attrName>
                                        </p:attrNameLst>
                                      </p:cBhvr>
                                      <p:tavLst>
                                        <p:tav tm="0">
                                          <p:val>
                                            <p:strVal val="#ppt_y"/>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nodeType="clickEffect">
                                  <p:stCondLst>
                                    <p:cond delay="0"/>
                                  </p:stCondLst>
                                  <p:childTnLst>
                                    <p:set>
                                      <p:cBhvr>
                                        <p:cTn id="32" dur="1" fill="hold">
                                          <p:stCondLst>
                                            <p:cond delay="0"/>
                                          </p:stCondLst>
                                        </p:cTn>
                                        <p:tgtEl>
                                          <p:spTgt spid="12328"/>
                                        </p:tgtEl>
                                        <p:attrNameLst>
                                          <p:attrName>style.visibility</p:attrName>
                                        </p:attrNameLst>
                                      </p:cBhvr>
                                      <p:to>
                                        <p:strVal val="visible"/>
                                      </p:to>
                                    </p:set>
                                    <p:anim calcmode="lin" valueType="num">
                                      <p:cBhvr additive="base">
                                        <p:cTn id="33" dur="500" fill="hold"/>
                                        <p:tgtEl>
                                          <p:spTgt spid="12328"/>
                                        </p:tgtEl>
                                        <p:attrNameLst>
                                          <p:attrName>ppt_x</p:attrName>
                                        </p:attrNameLst>
                                      </p:cBhvr>
                                      <p:tavLst>
                                        <p:tav tm="0">
                                          <p:val>
                                            <p:strVal val="#ppt_x"/>
                                          </p:val>
                                        </p:tav>
                                        <p:tav tm="100000">
                                          <p:val>
                                            <p:strVal val="#ppt_x"/>
                                          </p:val>
                                        </p:tav>
                                      </p:tavLst>
                                    </p:anim>
                                    <p:anim calcmode="lin" valueType="num">
                                      <p:cBhvr additive="base">
                                        <p:cTn id="34" dur="500" fill="hold"/>
                                        <p:tgtEl>
                                          <p:spTgt spid="12328"/>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12331"/>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123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24" grpId="0" autoUpdateAnimBg="0"/>
      <p:bldP spid="12325" grpId="0" autoUpdateAnimBg="0"/>
      <p:bldP spid="12330" grpId="0" autoUpdateAnimBg="0"/>
      <p:bldP spid="12331" grpId="0" autoUpdateAnimBg="0"/>
      <p:bldP spid="12332"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7" name="Rectangle 3"/>
          <p:cNvSpPr>
            <a:spLocks noGrp="1" noChangeArrowheads="1"/>
          </p:cNvSpPr>
          <p:nvPr>
            <p:ph idx="1"/>
          </p:nvPr>
        </p:nvSpPr>
        <p:spPr>
          <a:xfrm>
            <a:off x="395288" y="981075"/>
            <a:ext cx="8229600" cy="5638800"/>
          </a:xfrm>
        </p:spPr>
        <p:txBody>
          <a:bodyPr/>
          <a:lstStyle/>
          <a:p>
            <a:pPr eaLnBrk="1" hangingPunct="1">
              <a:buFont typeface="Wingdings" pitchFamily="2" charset="2"/>
              <a:buNone/>
              <a:defRPr/>
            </a:pPr>
            <a:endParaRPr lang="en-US" dirty="0" smtClean="0">
              <a:latin typeface="Franklin Gothic Book" pitchFamily="34" charset="0"/>
            </a:endParaRPr>
          </a:p>
        </p:txBody>
      </p:sp>
      <p:sp>
        <p:nvSpPr>
          <p:cNvPr id="16388" name="Line 4"/>
          <p:cNvSpPr>
            <a:spLocks noChangeShapeType="1"/>
          </p:cNvSpPr>
          <p:nvPr/>
        </p:nvSpPr>
        <p:spPr bwMode="auto">
          <a:xfrm flipV="1">
            <a:off x="2133600" y="1524000"/>
            <a:ext cx="0" cy="3200400"/>
          </a:xfrm>
          <a:prstGeom prst="line">
            <a:avLst/>
          </a:prstGeom>
          <a:noFill/>
          <a:ln w="381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a typeface="ＭＳ Ｐゴシック" charset="0"/>
              <a:cs typeface="Times New Roman" charset="0"/>
            </a:endParaRPr>
          </a:p>
        </p:txBody>
      </p:sp>
      <p:sp>
        <p:nvSpPr>
          <p:cNvPr id="16389" name="Line 5"/>
          <p:cNvSpPr>
            <a:spLocks noChangeShapeType="1"/>
          </p:cNvSpPr>
          <p:nvPr/>
        </p:nvSpPr>
        <p:spPr bwMode="auto">
          <a:xfrm>
            <a:off x="2133600" y="4724400"/>
            <a:ext cx="4114800" cy="0"/>
          </a:xfrm>
          <a:prstGeom prst="line">
            <a:avLst/>
          </a:prstGeom>
          <a:noFill/>
          <a:ln w="2857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a typeface="ＭＳ Ｐゴシック" charset="0"/>
              <a:cs typeface="Times New Roman" charset="0"/>
            </a:endParaRPr>
          </a:p>
        </p:txBody>
      </p:sp>
      <p:sp>
        <p:nvSpPr>
          <p:cNvPr id="16390" name="Arc 6"/>
          <p:cNvSpPr>
            <a:spLocks/>
          </p:cNvSpPr>
          <p:nvPr/>
        </p:nvSpPr>
        <p:spPr bwMode="auto">
          <a:xfrm>
            <a:off x="2133600" y="2743200"/>
            <a:ext cx="2819400" cy="1981200"/>
          </a:xfrm>
          <a:custGeom>
            <a:avLst/>
            <a:gdLst>
              <a:gd name="T0" fmla="*/ 0 w 21600"/>
              <a:gd name="T1" fmla="*/ 0 h 21600"/>
              <a:gd name="T2" fmla="*/ 2819400 w 21600"/>
              <a:gd name="T3" fmla="*/ 1981200 h 21600"/>
              <a:gd name="T4" fmla="*/ 0 w 21600"/>
              <a:gd name="T5" fmla="*/ 198120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AU">
              <a:cs typeface="Arial" charset="0"/>
            </a:endParaRPr>
          </a:p>
        </p:txBody>
      </p:sp>
      <p:sp>
        <p:nvSpPr>
          <p:cNvPr id="16391" name="Arc 7"/>
          <p:cNvSpPr>
            <a:spLocks/>
          </p:cNvSpPr>
          <p:nvPr/>
        </p:nvSpPr>
        <p:spPr bwMode="auto">
          <a:xfrm>
            <a:off x="2133600" y="2209800"/>
            <a:ext cx="3505200" cy="2514600"/>
          </a:xfrm>
          <a:custGeom>
            <a:avLst/>
            <a:gdLst>
              <a:gd name="T0" fmla="*/ 0 w 21600"/>
              <a:gd name="T1" fmla="*/ 0 h 21600"/>
              <a:gd name="T2" fmla="*/ 3505200 w 21600"/>
              <a:gd name="T3" fmla="*/ 2514600 h 21600"/>
              <a:gd name="T4" fmla="*/ 0 w 21600"/>
              <a:gd name="T5" fmla="*/ 251460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28575">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AU">
              <a:cs typeface="Arial" charset="0"/>
            </a:endParaRPr>
          </a:p>
        </p:txBody>
      </p:sp>
      <p:sp>
        <p:nvSpPr>
          <p:cNvPr id="16392" name="Text Box 8"/>
          <p:cNvSpPr txBox="1">
            <a:spLocks noChangeArrowheads="1"/>
          </p:cNvSpPr>
          <p:nvPr/>
        </p:nvSpPr>
        <p:spPr bwMode="auto">
          <a:xfrm>
            <a:off x="381000" y="1828800"/>
            <a:ext cx="1143000" cy="67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2000">
                <a:latin typeface="Tahoma" charset="0"/>
                <a:ea typeface="ＭＳ Ｐゴシック" charset="0"/>
                <a:cs typeface="Times New Roman" charset="0"/>
              </a:rPr>
              <a:t>Schools</a:t>
            </a:r>
          </a:p>
          <a:p>
            <a:pPr>
              <a:defRPr/>
            </a:pPr>
            <a:endParaRPr lang="en-US">
              <a:latin typeface="Tahoma" charset="0"/>
              <a:ea typeface="ＭＳ Ｐゴシック" charset="0"/>
              <a:cs typeface="Times New Roman" charset="0"/>
            </a:endParaRPr>
          </a:p>
        </p:txBody>
      </p:sp>
      <p:sp>
        <p:nvSpPr>
          <p:cNvPr id="16393" name="Text Box 9"/>
          <p:cNvSpPr txBox="1">
            <a:spLocks noChangeArrowheads="1"/>
          </p:cNvSpPr>
          <p:nvPr/>
        </p:nvSpPr>
        <p:spPr bwMode="auto">
          <a:xfrm>
            <a:off x="5562600" y="5410200"/>
            <a:ext cx="1600200"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latin typeface="Tahoma" charset="0"/>
                <a:ea typeface="ＭＳ Ｐゴシック" charset="0"/>
                <a:cs typeface="Times New Roman" charset="0"/>
              </a:rPr>
              <a:t>Motorcars</a:t>
            </a:r>
          </a:p>
          <a:p>
            <a:pPr>
              <a:spcBef>
                <a:spcPct val="50000"/>
              </a:spcBef>
              <a:defRPr/>
            </a:pPr>
            <a:endParaRPr lang="en-US">
              <a:latin typeface="Tahoma" charset="0"/>
              <a:ea typeface="ＭＳ Ｐゴシック" charset="0"/>
              <a:cs typeface="Times New Roman" charset="0"/>
            </a:endParaRPr>
          </a:p>
        </p:txBody>
      </p:sp>
      <p:sp>
        <p:nvSpPr>
          <p:cNvPr id="16394" name="Text Box 10"/>
          <p:cNvSpPr txBox="1">
            <a:spLocks noChangeArrowheads="1"/>
          </p:cNvSpPr>
          <p:nvPr/>
        </p:nvSpPr>
        <p:spPr bwMode="auto">
          <a:xfrm>
            <a:off x="1600200" y="1905000"/>
            <a:ext cx="457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000">
                <a:latin typeface="Tahoma" charset="0"/>
                <a:ea typeface="ＭＳ Ｐゴシック" charset="0"/>
                <a:cs typeface="Times New Roman" charset="0"/>
              </a:rPr>
              <a:t>Y</a:t>
            </a:r>
            <a:r>
              <a:rPr lang="en-US" sz="2000" baseline="-25000">
                <a:latin typeface="Tahoma" charset="0"/>
                <a:ea typeface="ＭＳ Ｐゴシック" charset="0"/>
                <a:cs typeface="Times New Roman" charset="0"/>
              </a:rPr>
              <a:t>1</a:t>
            </a:r>
          </a:p>
        </p:txBody>
      </p:sp>
      <p:sp>
        <p:nvSpPr>
          <p:cNvPr id="16395" name="Text Box 11"/>
          <p:cNvSpPr txBox="1">
            <a:spLocks noChangeArrowheads="1"/>
          </p:cNvSpPr>
          <p:nvPr/>
        </p:nvSpPr>
        <p:spPr bwMode="auto">
          <a:xfrm>
            <a:off x="1600200" y="2590800"/>
            <a:ext cx="381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000">
                <a:latin typeface="Tahoma" charset="0"/>
                <a:ea typeface="ＭＳ Ｐゴシック" charset="0"/>
                <a:cs typeface="Times New Roman" charset="0"/>
              </a:rPr>
              <a:t>Y</a:t>
            </a:r>
          </a:p>
        </p:txBody>
      </p:sp>
      <p:sp>
        <p:nvSpPr>
          <p:cNvPr id="16396" name="Text Box 12"/>
          <p:cNvSpPr txBox="1">
            <a:spLocks noChangeArrowheads="1"/>
          </p:cNvSpPr>
          <p:nvPr/>
        </p:nvSpPr>
        <p:spPr bwMode="auto">
          <a:xfrm>
            <a:off x="1752600" y="4648200"/>
            <a:ext cx="53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latin typeface="Tahoma" charset="0"/>
                <a:ea typeface="ＭＳ Ｐゴシック" charset="0"/>
                <a:cs typeface="Times New Roman" charset="0"/>
              </a:rPr>
              <a:t>0</a:t>
            </a:r>
          </a:p>
        </p:txBody>
      </p:sp>
      <p:sp>
        <p:nvSpPr>
          <p:cNvPr id="16397" name="Text Box 13"/>
          <p:cNvSpPr txBox="1">
            <a:spLocks noChangeArrowheads="1"/>
          </p:cNvSpPr>
          <p:nvPr/>
        </p:nvSpPr>
        <p:spPr bwMode="auto">
          <a:xfrm>
            <a:off x="4800600" y="4800600"/>
            <a:ext cx="381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latin typeface="Tahoma" charset="0"/>
                <a:ea typeface="ＭＳ Ｐゴシック" charset="0"/>
                <a:cs typeface="Times New Roman" charset="0"/>
              </a:rPr>
              <a:t>X</a:t>
            </a:r>
          </a:p>
        </p:txBody>
      </p:sp>
      <p:sp>
        <p:nvSpPr>
          <p:cNvPr id="16398" name="Text Box 14"/>
          <p:cNvSpPr txBox="1">
            <a:spLocks noChangeArrowheads="1"/>
          </p:cNvSpPr>
          <p:nvPr/>
        </p:nvSpPr>
        <p:spPr bwMode="auto">
          <a:xfrm>
            <a:off x="5486400" y="4800600"/>
            <a:ext cx="53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latin typeface="Tahoma" charset="0"/>
                <a:ea typeface="ＭＳ Ｐゴシック" charset="0"/>
                <a:cs typeface="Times New Roman" charset="0"/>
              </a:rPr>
              <a:t>X</a:t>
            </a:r>
            <a:r>
              <a:rPr lang="en-US" baseline="-25000">
                <a:latin typeface="Tahoma" charset="0"/>
                <a:ea typeface="ＭＳ Ｐゴシック" charset="0"/>
                <a:cs typeface="Times New Roman" charset="0"/>
              </a:rPr>
              <a:t>1</a:t>
            </a:r>
          </a:p>
        </p:txBody>
      </p:sp>
      <p:sp>
        <p:nvSpPr>
          <p:cNvPr id="16399" name="Oval 15"/>
          <p:cNvSpPr>
            <a:spLocks noChangeArrowheads="1"/>
          </p:cNvSpPr>
          <p:nvPr/>
        </p:nvSpPr>
        <p:spPr bwMode="auto">
          <a:xfrm>
            <a:off x="3200400" y="3886200"/>
            <a:ext cx="76200" cy="76200"/>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cs typeface="Times New Roman" charset="0"/>
            </a:endParaRPr>
          </a:p>
        </p:txBody>
      </p:sp>
      <p:sp>
        <p:nvSpPr>
          <p:cNvPr id="16400" name="Oval 16"/>
          <p:cNvSpPr>
            <a:spLocks noChangeArrowheads="1"/>
          </p:cNvSpPr>
          <p:nvPr/>
        </p:nvSpPr>
        <p:spPr bwMode="auto">
          <a:xfrm>
            <a:off x="3657600" y="3581400"/>
            <a:ext cx="76200" cy="76200"/>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cs typeface="Times New Roman" charset="0"/>
            </a:endParaRPr>
          </a:p>
        </p:txBody>
      </p:sp>
      <p:sp>
        <p:nvSpPr>
          <p:cNvPr id="16401" name="Oval 17"/>
          <p:cNvSpPr>
            <a:spLocks noChangeArrowheads="1"/>
          </p:cNvSpPr>
          <p:nvPr/>
        </p:nvSpPr>
        <p:spPr bwMode="auto">
          <a:xfrm>
            <a:off x="4191000" y="3352800"/>
            <a:ext cx="76200" cy="76200"/>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cs typeface="Times New Roman" charset="0"/>
            </a:endParaRPr>
          </a:p>
        </p:txBody>
      </p:sp>
      <p:sp>
        <p:nvSpPr>
          <p:cNvPr id="16402" name="Oval 18"/>
          <p:cNvSpPr>
            <a:spLocks noChangeArrowheads="1"/>
          </p:cNvSpPr>
          <p:nvPr/>
        </p:nvSpPr>
        <p:spPr bwMode="auto">
          <a:xfrm>
            <a:off x="4648200" y="2971800"/>
            <a:ext cx="76200" cy="76200"/>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cs typeface="Times New Roman" charset="0"/>
            </a:endParaRPr>
          </a:p>
        </p:txBody>
      </p:sp>
      <p:sp>
        <p:nvSpPr>
          <p:cNvPr id="16403" name="Text Box 19"/>
          <p:cNvSpPr txBox="1">
            <a:spLocks noChangeArrowheads="1"/>
          </p:cNvSpPr>
          <p:nvPr/>
        </p:nvSpPr>
        <p:spPr bwMode="auto">
          <a:xfrm>
            <a:off x="2971800" y="3581400"/>
            <a:ext cx="381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600" b="1">
                <a:latin typeface="Tahoma" charset="0"/>
                <a:ea typeface="ＭＳ Ｐゴシック" charset="0"/>
                <a:cs typeface="Times New Roman" charset="0"/>
              </a:rPr>
              <a:t>V</a:t>
            </a:r>
          </a:p>
        </p:txBody>
      </p:sp>
      <p:sp>
        <p:nvSpPr>
          <p:cNvPr id="16404" name="Text Box 20"/>
          <p:cNvSpPr txBox="1">
            <a:spLocks noChangeArrowheads="1"/>
          </p:cNvSpPr>
          <p:nvPr/>
        </p:nvSpPr>
        <p:spPr bwMode="auto">
          <a:xfrm>
            <a:off x="3429000" y="3276600"/>
            <a:ext cx="381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600" b="1">
                <a:latin typeface="Tahoma" charset="0"/>
                <a:ea typeface="ＭＳ Ｐゴシック" charset="0"/>
                <a:cs typeface="Times New Roman" charset="0"/>
              </a:rPr>
              <a:t>W</a:t>
            </a:r>
          </a:p>
        </p:txBody>
      </p:sp>
      <p:sp>
        <p:nvSpPr>
          <p:cNvPr id="16405" name="Text Box 21"/>
          <p:cNvSpPr txBox="1">
            <a:spLocks noChangeArrowheads="1"/>
          </p:cNvSpPr>
          <p:nvPr/>
        </p:nvSpPr>
        <p:spPr bwMode="auto">
          <a:xfrm>
            <a:off x="4114800" y="3048000"/>
            <a:ext cx="457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600" b="1">
                <a:latin typeface="Tahoma" charset="0"/>
                <a:ea typeface="ＭＳ Ｐゴシック" charset="0"/>
                <a:cs typeface="Times New Roman" charset="0"/>
              </a:rPr>
              <a:t>Z</a:t>
            </a:r>
          </a:p>
        </p:txBody>
      </p:sp>
      <p:sp>
        <p:nvSpPr>
          <p:cNvPr id="16406" name="Text Box 22"/>
          <p:cNvSpPr txBox="1">
            <a:spLocks noChangeArrowheads="1"/>
          </p:cNvSpPr>
          <p:nvPr/>
        </p:nvSpPr>
        <p:spPr bwMode="auto">
          <a:xfrm>
            <a:off x="4495800" y="2590800"/>
            <a:ext cx="685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600" b="1">
                <a:latin typeface="Tahoma" charset="0"/>
                <a:ea typeface="ＭＳ Ｐゴシック" charset="0"/>
                <a:cs typeface="Times New Roman" charset="0"/>
              </a:rPr>
              <a:t>Z</a:t>
            </a:r>
            <a:r>
              <a:rPr lang="en-US" sz="1600" b="1" baseline="-25000">
                <a:latin typeface="Tahoma" charset="0"/>
                <a:ea typeface="ＭＳ Ｐゴシック" charset="0"/>
                <a:cs typeface="Times New Roman" charset="0"/>
              </a:rPr>
              <a:t>1</a:t>
            </a:r>
          </a:p>
        </p:txBody>
      </p:sp>
      <p:sp>
        <p:nvSpPr>
          <p:cNvPr id="22" name="Title 1"/>
          <p:cNvSpPr txBox="1">
            <a:spLocks/>
          </p:cNvSpPr>
          <p:nvPr/>
        </p:nvSpPr>
        <p:spPr bwMode="auto">
          <a:xfrm>
            <a:off x="914400" y="150813"/>
            <a:ext cx="8229600" cy="4699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600">
                <a:solidFill>
                  <a:srgbClr val="00003E"/>
                </a:solidFill>
                <a:latin typeface="+mj-lt"/>
                <a:ea typeface="+mj-ea"/>
                <a:cs typeface="+mj-cs"/>
              </a:defRPr>
            </a:lvl1pPr>
            <a:lvl2pPr algn="l" rtl="0" fontAlgn="base">
              <a:spcBef>
                <a:spcPct val="0"/>
              </a:spcBef>
              <a:spcAft>
                <a:spcPct val="0"/>
              </a:spcAft>
              <a:defRPr sz="2600">
                <a:solidFill>
                  <a:srgbClr val="00003E"/>
                </a:solidFill>
                <a:latin typeface="Arial" charset="0"/>
              </a:defRPr>
            </a:lvl2pPr>
            <a:lvl3pPr algn="l" rtl="0" fontAlgn="base">
              <a:spcBef>
                <a:spcPct val="0"/>
              </a:spcBef>
              <a:spcAft>
                <a:spcPct val="0"/>
              </a:spcAft>
              <a:defRPr sz="2600">
                <a:solidFill>
                  <a:srgbClr val="00003E"/>
                </a:solidFill>
                <a:latin typeface="Arial" charset="0"/>
              </a:defRPr>
            </a:lvl3pPr>
            <a:lvl4pPr algn="l" rtl="0" fontAlgn="base">
              <a:spcBef>
                <a:spcPct val="0"/>
              </a:spcBef>
              <a:spcAft>
                <a:spcPct val="0"/>
              </a:spcAft>
              <a:defRPr sz="2600">
                <a:solidFill>
                  <a:srgbClr val="00003E"/>
                </a:solidFill>
                <a:latin typeface="Arial" charset="0"/>
              </a:defRPr>
            </a:lvl4pPr>
            <a:lvl5pPr algn="l" rtl="0" fontAlgn="base">
              <a:spcBef>
                <a:spcPct val="0"/>
              </a:spcBef>
              <a:spcAft>
                <a:spcPct val="0"/>
              </a:spcAft>
              <a:defRPr sz="2600">
                <a:solidFill>
                  <a:srgbClr val="00003E"/>
                </a:solidFill>
                <a:latin typeface="Arial" charset="0"/>
              </a:defRPr>
            </a:lvl5pPr>
            <a:lvl6pPr marL="457200" algn="l" rtl="0" fontAlgn="base">
              <a:spcBef>
                <a:spcPct val="0"/>
              </a:spcBef>
              <a:spcAft>
                <a:spcPct val="0"/>
              </a:spcAft>
              <a:defRPr sz="2600">
                <a:solidFill>
                  <a:srgbClr val="00003E"/>
                </a:solidFill>
                <a:latin typeface="Arial" charset="0"/>
              </a:defRPr>
            </a:lvl6pPr>
            <a:lvl7pPr marL="914400" algn="l" rtl="0" fontAlgn="base">
              <a:spcBef>
                <a:spcPct val="0"/>
              </a:spcBef>
              <a:spcAft>
                <a:spcPct val="0"/>
              </a:spcAft>
              <a:defRPr sz="2600">
                <a:solidFill>
                  <a:srgbClr val="00003E"/>
                </a:solidFill>
                <a:latin typeface="Arial" charset="0"/>
              </a:defRPr>
            </a:lvl7pPr>
            <a:lvl8pPr marL="1371600" algn="l" rtl="0" fontAlgn="base">
              <a:spcBef>
                <a:spcPct val="0"/>
              </a:spcBef>
              <a:spcAft>
                <a:spcPct val="0"/>
              </a:spcAft>
              <a:defRPr sz="2600">
                <a:solidFill>
                  <a:srgbClr val="00003E"/>
                </a:solidFill>
                <a:latin typeface="Arial" charset="0"/>
              </a:defRPr>
            </a:lvl8pPr>
            <a:lvl9pPr marL="1828800" algn="l" rtl="0" fontAlgn="base">
              <a:spcBef>
                <a:spcPct val="0"/>
              </a:spcBef>
              <a:spcAft>
                <a:spcPct val="0"/>
              </a:spcAft>
              <a:defRPr sz="2600">
                <a:solidFill>
                  <a:srgbClr val="00003E"/>
                </a:solidFill>
                <a:latin typeface="Arial" charset="0"/>
              </a:defRPr>
            </a:lvl9pPr>
          </a:lstStyle>
          <a:p>
            <a:r>
              <a:rPr lang="en-AU" kern="0" dirty="0" smtClean="0"/>
              <a:t>Production Possibility Curves</a:t>
            </a:r>
            <a:endParaRPr lang="en-AU" kern="0" dirty="0"/>
          </a:p>
        </p:txBody>
      </p:sp>
    </p:spTree>
    <p:extLst>
      <p:ext uri="{BB962C8B-B14F-4D97-AF65-F5344CB8AC3E}">
        <p14:creationId xmlns:p14="http://schemas.microsoft.com/office/powerpoint/2010/main" val="36949094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2628800" y="-20638"/>
            <a:ext cx="8839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defRPr>
            </a:lvl1pPr>
            <a:lvl2pPr marL="37931725" indent="-37474525">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600" dirty="0">
                <a:latin typeface="+mj-lt"/>
                <a:ea typeface="MS PGothic" panose="020B0600070205080204" pitchFamily="34" charset="-128"/>
              </a:rPr>
              <a:t>PPC Practice</a:t>
            </a:r>
          </a:p>
        </p:txBody>
      </p:sp>
      <p:sp>
        <p:nvSpPr>
          <p:cNvPr id="99333" name="Rectangle 5"/>
          <p:cNvSpPr>
            <a:spLocks noChangeArrowheads="1"/>
          </p:cNvSpPr>
          <p:nvPr/>
        </p:nvSpPr>
        <p:spPr bwMode="auto">
          <a:xfrm>
            <a:off x="381000" y="609600"/>
            <a:ext cx="8458200" cy="5883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Times New Roman" panose="02020603050405020304" pitchFamily="18" charset="0"/>
              </a:defRPr>
            </a:lvl1pPr>
            <a:lvl2pPr marL="37931725" indent="-37474525">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286000" indent="-457200">
              <a:spcBef>
                <a:spcPct val="20000"/>
              </a:spcBef>
              <a:buChar char="»"/>
              <a:defRPr sz="2000">
                <a:solidFill>
                  <a:schemeClr val="tx1"/>
                </a:solidFill>
                <a:latin typeface="Times New Roman" panose="02020603050405020304" pitchFamily="18" charset="0"/>
              </a:defRPr>
            </a:lvl5pPr>
            <a:lvl6pPr marL="2743200" indent="-4572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3200400" indent="-4572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657600" indent="-4572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4114800" indent="-4572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b="1" dirty="0">
                <a:solidFill>
                  <a:srgbClr val="990000"/>
                </a:solidFill>
                <a:ea typeface="MS PGothic" panose="020B0600070205080204" pitchFamily="34" charset="-128"/>
              </a:rPr>
              <a:t>Draw a PPC showing changes for each of the following:</a:t>
            </a:r>
          </a:p>
          <a:p>
            <a:pPr eaLnBrk="1" hangingPunct="1">
              <a:lnSpc>
                <a:spcPct val="90000"/>
              </a:lnSpc>
              <a:buFontTx/>
              <a:buNone/>
            </a:pPr>
            <a:r>
              <a:rPr lang="en-US" altLang="en-US" sz="2800" b="1" dirty="0" smtClean="0">
                <a:solidFill>
                  <a:srgbClr val="000099"/>
                </a:solidFill>
                <a:ea typeface="MS PGothic" panose="020B0600070205080204" pitchFamily="34" charset="-128"/>
                <a:cs typeface="Times New Roman" panose="02020603050405020304" pitchFamily="18" charset="0"/>
              </a:rPr>
              <a:t>Bacon and lamps(3</a:t>
            </a:r>
            <a:r>
              <a:rPr lang="en-US" altLang="en-US" sz="2800" b="1" dirty="0">
                <a:solidFill>
                  <a:srgbClr val="000099"/>
                </a:solidFill>
                <a:ea typeface="MS PGothic" panose="020B0600070205080204" pitchFamily="34" charset="-128"/>
                <a:cs typeface="Times New Roman" panose="02020603050405020304" pitchFamily="18" charset="0"/>
              </a:rPr>
              <a:t>)</a:t>
            </a:r>
          </a:p>
          <a:p>
            <a:pPr eaLnBrk="1" hangingPunct="1">
              <a:lnSpc>
                <a:spcPct val="90000"/>
              </a:lnSpc>
              <a:buFontTx/>
              <a:buNone/>
            </a:pPr>
            <a:r>
              <a:rPr lang="en-US" altLang="en-US" sz="2800" b="1" dirty="0">
                <a:solidFill>
                  <a:srgbClr val="000099"/>
                </a:solidFill>
                <a:ea typeface="MS PGothic" panose="020B0600070205080204" pitchFamily="34" charset="-128"/>
                <a:cs typeface="Times New Roman" panose="02020603050405020304" pitchFamily="18" charset="0"/>
              </a:rPr>
              <a:t>		  </a:t>
            </a:r>
            <a:r>
              <a:rPr lang="en-US" altLang="en-US" sz="2800" b="1" dirty="0" smtClean="0">
                <a:solidFill>
                  <a:srgbClr val="000099"/>
                </a:solidFill>
                <a:ea typeface="MS PGothic" panose="020B0600070205080204" pitchFamily="34" charset="-128"/>
                <a:cs typeface="Times New Roman" panose="02020603050405020304" pitchFamily="18" charset="0"/>
              </a:rPr>
              <a:t> </a:t>
            </a:r>
            <a:r>
              <a:rPr lang="en-US" altLang="en-US" sz="2800" b="1" dirty="0">
                <a:ea typeface="MS PGothic" panose="020B0600070205080204" pitchFamily="34" charset="-128"/>
                <a:cs typeface="Times New Roman" panose="02020603050405020304" pitchFamily="18" charset="0"/>
              </a:rPr>
              <a:t>1. </a:t>
            </a:r>
            <a:r>
              <a:rPr lang="en-US" altLang="en-US" sz="2800" b="1" dirty="0" smtClean="0">
                <a:ea typeface="MS PGothic" panose="020B0600070205080204" pitchFamily="34" charset="-128"/>
                <a:cs typeface="Times New Roman" panose="02020603050405020304" pitchFamily="18" charset="0"/>
              </a:rPr>
              <a:t>Government mandates new wellbeing standards for pig farms</a:t>
            </a:r>
            <a:endParaRPr lang="en-US" altLang="en-US" sz="2800" b="1" dirty="0">
              <a:ea typeface="MS PGothic" panose="020B0600070205080204" pitchFamily="34" charset="-128"/>
              <a:cs typeface="Times New Roman" panose="02020603050405020304" pitchFamily="18" charset="0"/>
            </a:endParaRPr>
          </a:p>
          <a:p>
            <a:pPr indent="523875" algn="ctr" defTabSz="581025" eaLnBrk="1" hangingPunct="1">
              <a:lnSpc>
                <a:spcPct val="90000"/>
              </a:lnSpc>
              <a:buFontTx/>
              <a:buNone/>
              <a:tabLst>
                <a:tab pos="1160463" algn="l"/>
              </a:tabLst>
            </a:pPr>
            <a:r>
              <a:rPr lang="en-US" altLang="en-US" sz="2800" b="1" dirty="0" smtClean="0">
                <a:ea typeface="MS PGothic" panose="020B0600070205080204" pitchFamily="34" charset="-128"/>
                <a:cs typeface="Times New Roman" panose="02020603050405020304" pitchFamily="18" charset="0"/>
              </a:rPr>
              <a:t>  2</a:t>
            </a:r>
            <a:r>
              <a:rPr lang="en-US" altLang="en-US" sz="2800" b="1" dirty="0">
                <a:ea typeface="MS PGothic" panose="020B0600070205080204" pitchFamily="34" charset="-128"/>
                <a:cs typeface="Times New Roman" panose="02020603050405020304" pitchFamily="18" charset="0"/>
              </a:rPr>
              <a:t>. </a:t>
            </a:r>
            <a:r>
              <a:rPr lang="en-US" altLang="en-US" sz="2800" b="1" dirty="0" smtClean="0">
                <a:ea typeface="MS PGothic" panose="020B0600070205080204" pitchFamily="34" charset="-128"/>
                <a:cs typeface="Times New Roman" panose="02020603050405020304" pitchFamily="18" charset="0"/>
              </a:rPr>
              <a:t>A new source of lampshade bamboo is found</a:t>
            </a:r>
          </a:p>
          <a:p>
            <a:pPr indent="523875" defTabSz="581025" eaLnBrk="1" hangingPunct="1">
              <a:lnSpc>
                <a:spcPct val="90000"/>
              </a:lnSpc>
              <a:buFontTx/>
              <a:buNone/>
              <a:tabLst>
                <a:tab pos="1160463" algn="l"/>
              </a:tabLst>
            </a:pPr>
            <a:r>
              <a:rPr lang="en-US" altLang="en-US" sz="2800" b="1" dirty="0">
                <a:ea typeface="MS PGothic" panose="020B0600070205080204" pitchFamily="34" charset="-128"/>
                <a:cs typeface="Times New Roman" panose="02020603050405020304" pitchFamily="18" charset="0"/>
              </a:rPr>
              <a:t> </a:t>
            </a:r>
            <a:r>
              <a:rPr lang="en-US" altLang="en-US" sz="2800" b="1" dirty="0" smtClean="0">
                <a:ea typeface="MS PGothic" panose="020B0600070205080204" pitchFamily="34" charset="-128"/>
                <a:cs typeface="Times New Roman" panose="02020603050405020304" pitchFamily="18" charset="0"/>
              </a:rPr>
              <a:t> 3. A decrease in the demand for lamps</a:t>
            </a:r>
          </a:p>
          <a:p>
            <a:pPr lvl="4" algn="ctr" eaLnBrk="1" hangingPunct="1">
              <a:lnSpc>
                <a:spcPct val="90000"/>
              </a:lnSpc>
              <a:buFontTx/>
              <a:buNone/>
            </a:pPr>
            <a:endParaRPr lang="en-US" altLang="en-US" sz="900" b="1" dirty="0">
              <a:ea typeface="MS PGothic" panose="020B0600070205080204" pitchFamily="34" charset="-128"/>
              <a:cs typeface="Times New Roman" panose="02020603050405020304" pitchFamily="18" charset="0"/>
            </a:endParaRPr>
          </a:p>
          <a:p>
            <a:pPr eaLnBrk="1" hangingPunct="1">
              <a:lnSpc>
                <a:spcPct val="90000"/>
              </a:lnSpc>
              <a:buFontTx/>
              <a:buNone/>
            </a:pPr>
            <a:r>
              <a:rPr lang="en-US" altLang="en-US" sz="2800" b="1" dirty="0">
                <a:solidFill>
                  <a:srgbClr val="000099"/>
                </a:solidFill>
                <a:ea typeface="MS PGothic" panose="020B0600070205080204" pitchFamily="34" charset="-128"/>
                <a:cs typeface="Times New Roman" panose="02020603050405020304" pitchFamily="18" charset="0"/>
              </a:rPr>
              <a:t>Consumer goods and Capital Goods (4)</a:t>
            </a:r>
          </a:p>
          <a:p>
            <a:pPr eaLnBrk="1" hangingPunct="1">
              <a:lnSpc>
                <a:spcPct val="90000"/>
              </a:lnSpc>
              <a:buFontTx/>
              <a:buNone/>
            </a:pPr>
            <a:r>
              <a:rPr lang="en-US" altLang="en-US" sz="2800" b="1" dirty="0">
                <a:ea typeface="MS PGothic" panose="020B0600070205080204" pitchFamily="34" charset="-128"/>
                <a:cs typeface="Times New Roman" panose="02020603050405020304" pitchFamily="18" charset="0"/>
              </a:rPr>
              <a:t>               4. </a:t>
            </a:r>
            <a:r>
              <a:rPr lang="en-US" altLang="en-US" sz="2800" b="1" dirty="0" smtClean="0">
                <a:ea typeface="MS PGothic" panose="020B0600070205080204" pitchFamily="34" charset="-128"/>
                <a:cs typeface="Times New Roman" panose="02020603050405020304" pitchFamily="18" charset="0"/>
              </a:rPr>
              <a:t>Ebola outbreak takes 15% of population</a:t>
            </a:r>
            <a:endParaRPr lang="en-US" altLang="en-US" sz="2800" b="1" dirty="0">
              <a:ea typeface="MS PGothic" panose="020B0600070205080204" pitchFamily="34" charset="-128"/>
              <a:cs typeface="Times New Roman" panose="02020603050405020304" pitchFamily="18" charset="0"/>
            </a:endParaRPr>
          </a:p>
          <a:p>
            <a:pPr eaLnBrk="1" hangingPunct="1">
              <a:lnSpc>
                <a:spcPct val="90000"/>
              </a:lnSpc>
              <a:buFontTx/>
              <a:buNone/>
            </a:pPr>
            <a:r>
              <a:rPr lang="en-US" altLang="en-US" sz="2800" b="1" dirty="0">
                <a:ea typeface="MS PGothic" panose="020B0600070205080204" pitchFamily="34" charset="-128"/>
                <a:cs typeface="Times New Roman" panose="02020603050405020304" pitchFamily="18" charset="0"/>
              </a:rPr>
              <a:t>               5. </a:t>
            </a:r>
            <a:r>
              <a:rPr lang="en-US" altLang="en-US" sz="2800" b="1" dirty="0" smtClean="0">
                <a:ea typeface="MS PGothic" panose="020B0600070205080204" pitchFamily="34" charset="-128"/>
                <a:cs typeface="Times New Roman" panose="02020603050405020304" pitchFamily="18" charset="0"/>
              </a:rPr>
              <a:t>An increase in demand for consumer goods</a:t>
            </a:r>
          </a:p>
          <a:p>
            <a:pPr eaLnBrk="1" hangingPunct="1">
              <a:lnSpc>
                <a:spcPct val="90000"/>
              </a:lnSpc>
              <a:buFontTx/>
              <a:buNone/>
            </a:pPr>
            <a:r>
              <a:rPr lang="en-US" altLang="en-US" sz="2800" b="1" dirty="0" smtClean="0">
                <a:ea typeface="MS PGothic" panose="020B0600070205080204" pitchFamily="34" charset="-128"/>
                <a:cs typeface="Times New Roman" panose="02020603050405020304" pitchFamily="18" charset="0"/>
              </a:rPr>
              <a:t>               6. Inefficient production of consumer goods</a:t>
            </a:r>
          </a:p>
          <a:p>
            <a:pPr eaLnBrk="1" hangingPunct="1">
              <a:lnSpc>
                <a:spcPct val="90000"/>
              </a:lnSpc>
              <a:buFontTx/>
              <a:buNone/>
            </a:pPr>
            <a:r>
              <a:rPr lang="en-US" altLang="en-US" sz="2800" b="1" dirty="0" smtClean="0">
                <a:ea typeface="MS PGothic" panose="020B0600070205080204" pitchFamily="34" charset="-128"/>
                <a:cs typeface="Times New Roman" panose="02020603050405020304" pitchFamily="18" charset="0"/>
              </a:rPr>
              <a:t>               7. Global oil supply tightened by OPEC</a:t>
            </a:r>
            <a:endParaRPr lang="en-US" altLang="en-US" sz="2800" b="1" dirty="0">
              <a:ea typeface="MS PGothic" panose="020B0600070205080204" pitchFamily="34" charset="-128"/>
              <a:cs typeface="Times New Roman" panose="02020603050405020304" pitchFamily="18" charset="0"/>
            </a:endParaRPr>
          </a:p>
        </p:txBody>
      </p:sp>
    </p:spTree>
    <p:extLst>
      <p:ext uri="{BB962C8B-B14F-4D97-AF65-F5344CB8AC3E}">
        <p14:creationId xmlns:p14="http://schemas.microsoft.com/office/powerpoint/2010/main" val="14511479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9333">
                                            <p:txEl>
                                              <p:pRg st="0" end="0"/>
                                            </p:txEl>
                                          </p:spTgt>
                                        </p:tgtEl>
                                        <p:attrNameLst>
                                          <p:attrName>style.visibility</p:attrName>
                                        </p:attrNameLst>
                                      </p:cBhvr>
                                      <p:to>
                                        <p:strVal val="visible"/>
                                      </p:to>
                                    </p:set>
                                    <p:animEffect transition="in" filter="dissolve">
                                      <p:cBhvr>
                                        <p:cTn id="7" dur="500"/>
                                        <p:tgtEl>
                                          <p:spTgt spid="9933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9333">
                                            <p:txEl>
                                              <p:pRg st="1" end="1"/>
                                            </p:txEl>
                                          </p:spTgt>
                                        </p:tgtEl>
                                        <p:attrNameLst>
                                          <p:attrName>style.visibility</p:attrName>
                                        </p:attrNameLst>
                                      </p:cBhvr>
                                      <p:to>
                                        <p:strVal val="visible"/>
                                      </p:to>
                                    </p:set>
                                    <p:animEffect transition="in" filter="dissolve">
                                      <p:cBhvr>
                                        <p:cTn id="12" dur="500"/>
                                        <p:tgtEl>
                                          <p:spTgt spid="9933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9333">
                                            <p:txEl>
                                              <p:pRg st="2" end="2"/>
                                            </p:txEl>
                                          </p:spTgt>
                                        </p:tgtEl>
                                        <p:attrNameLst>
                                          <p:attrName>style.visibility</p:attrName>
                                        </p:attrNameLst>
                                      </p:cBhvr>
                                      <p:to>
                                        <p:strVal val="visible"/>
                                      </p:to>
                                    </p:set>
                                    <p:animEffect transition="in" filter="dissolve">
                                      <p:cBhvr>
                                        <p:cTn id="17" dur="500"/>
                                        <p:tgtEl>
                                          <p:spTgt spid="9933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9333">
                                            <p:txEl>
                                              <p:pRg st="3" end="3"/>
                                            </p:txEl>
                                          </p:spTgt>
                                        </p:tgtEl>
                                        <p:attrNameLst>
                                          <p:attrName>style.visibility</p:attrName>
                                        </p:attrNameLst>
                                      </p:cBhvr>
                                      <p:to>
                                        <p:strVal val="visible"/>
                                      </p:to>
                                    </p:set>
                                    <p:animEffect transition="in" filter="dissolve">
                                      <p:cBhvr>
                                        <p:cTn id="22" dur="500"/>
                                        <p:tgtEl>
                                          <p:spTgt spid="9933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99333">
                                            <p:txEl>
                                              <p:pRg st="4" end="4"/>
                                            </p:txEl>
                                          </p:spTgt>
                                        </p:tgtEl>
                                        <p:attrNameLst>
                                          <p:attrName>style.visibility</p:attrName>
                                        </p:attrNameLst>
                                      </p:cBhvr>
                                      <p:to>
                                        <p:strVal val="visible"/>
                                      </p:to>
                                    </p:set>
                                    <p:animEffect transition="in" filter="dissolve">
                                      <p:cBhvr>
                                        <p:cTn id="27" dur="500"/>
                                        <p:tgtEl>
                                          <p:spTgt spid="9933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99333">
                                            <p:txEl>
                                              <p:pRg st="6" end="6"/>
                                            </p:txEl>
                                          </p:spTgt>
                                        </p:tgtEl>
                                        <p:attrNameLst>
                                          <p:attrName>style.visibility</p:attrName>
                                        </p:attrNameLst>
                                      </p:cBhvr>
                                      <p:to>
                                        <p:strVal val="visible"/>
                                      </p:to>
                                    </p:set>
                                    <p:animEffect transition="in" filter="dissolve">
                                      <p:cBhvr>
                                        <p:cTn id="32" dur="500"/>
                                        <p:tgtEl>
                                          <p:spTgt spid="99333">
                                            <p:txEl>
                                              <p:pRg st="6" end="6"/>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99333">
                                            <p:txEl>
                                              <p:pRg st="7" end="7"/>
                                            </p:txEl>
                                          </p:spTgt>
                                        </p:tgtEl>
                                        <p:attrNameLst>
                                          <p:attrName>style.visibility</p:attrName>
                                        </p:attrNameLst>
                                      </p:cBhvr>
                                      <p:to>
                                        <p:strVal val="visible"/>
                                      </p:to>
                                    </p:set>
                                    <p:animEffect transition="in" filter="dissolve">
                                      <p:cBhvr>
                                        <p:cTn id="37" dur="500"/>
                                        <p:tgtEl>
                                          <p:spTgt spid="99333">
                                            <p:txEl>
                                              <p:pRg st="7" end="7"/>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99333">
                                            <p:txEl>
                                              <p:pRg st="8" end="8"/>
                                            </p:txEl>
                                          </p:spTgt>
                                        </p:tgtEl>
                                        <p:attrNameLst>
                                          <p:attrName>style.visibility</p:attrName>
                                        </p:attrNameLst>
                                      </p:cBhvr>
                                      <p:to>
                                        <p:strVal val="visible"/>
                                      </p:to>
                                    </p:set>
                                    <p:animEffect transition="in" filter="dissolve">
                                      <p:cBhvr>
                                        <p:cTn id="42" dur="500"/>
                                        <p:tgtEl>
                                          <p:spTgt spid="99333">
                                            <p:txEl>
                                              <p:pRg st="8" end="8"/>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99333">
                                            <p:txEl>
                                              <p:pRg st="9" end="9"/>
                                            </p:txEl>
                                          </p:spTgt>
                                        </p:tgtEl>
                                        <p:attrNameLst>
                                          <p:attrName>style.visibility</p:attrName>
                                        </p:attrNameLst>
                                      </p:cBhvr>
                                      <p:to>
                                        <p:strVal val="visible"/>
                                      </p:to>
                                    </p:set>
                                    <p:animEffect transition="in" filter="dissolve">
                                      <p:cBhvr>
                                        <p:cTn id="47" dur="500"/>
                                        <p:tgtEl>
                                          <p:spTgt spid="99333">
                                            <p:txEl>
                                              <p:pRg st="9" end="9"/>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99333">
                                            <p:txEl>
                                              <p:pRg st="10" end="10"/>
                                            </p:txEl>
                                          </p:spTgt>
                                        </p:tgtEl>
                                        <p:attrNameLst>
                                          <p:attrName>style.visibility</p:attrName>
                                        </p:attrNameLst>
                                      </p:cBhvr>
                                      <p:to>
                                        <p:strVal val="visible"/>
                                      </p:to>
                                    </p:set>
                                    <p:animEffect transition="in" filter="dissolve">
                                      <p:cBhvr>
                                        <p:cTn id="52" dur="500"/>
                                        <p:tgtEl>
                                          <p:spTgt spid="9933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3" grpId="0" build="p" bldLvl="5"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Arc 2"/>
          <p:cNvSpPr>
            <a:spLocks/>
          </p:cNvSpPr>
          <p:nvPr/>
        </p:nvSpPr>
        <p:spPr bwMode="auto">
          <a:xfrm>
            <a:off x="1905000" y="2971800"/>
            <a:ext cx="2722563" cy="2819400"/>
          </a:xfrm>
          <a:custGeom>
            <a:avLst/>
            <a:gdLst>
              <a:gd name="T0" fmla="*/ 0 w 21600"/>
              <a:gd name="T1" fmla="*/ 0 h 21668"/>
              <a:gd name="T2" fmla="*/ 2147483646 w 21600"/>
              <a:gd name="T3" fmla="*/ 2147483646 h 21668"/>
              <a:gd name="T4" fmla="*/ 0 w 21600"/>
              <a:gd name="T5" fmla="*/ 2147483646 h 21668"/>
              <a:gd name="T6" fmla="*/ 0 60000 65536"/>
              <a:gd name="T7" fmla="*/ 0 60000 65536"/>
              <a:gd name="T8" fmla="*/ 0 60000 65536"/>
              <a:gd name="T9" fmla="*/ 0 w 21600"/>
              <a:gd name="T10" fmla="*/ 0 h 21668"/>
              <a:gd name="T11" fmla="*/ 21600 w 21600"/>
              <a:gd name="T12" fmla="*/ 21668 h 21668"/>
            </a:gdLst>
            <a:ahLst/>
            <a:cxnLst>
              <a:cxn ang="T6">
                <a:pos x="T0" y="T1"/>
              </a:cxn>
              <a:cxn ang="T7">
                <a:pos x="T2" y="T3"/>
              </a:cxn>
              <a:cxn ang="T8">
                <a:pos x="T4" y="T5"/>
              </a:cxn>
            </a:cxnLst>
            <a:rect l="T9" t="T10" r="T11" b="T12"/>
            <a:pathLst>
              <a:path w="21600" h="21668" fill="none" extrusionOk="0">
                <a:moveTo>
                  <a:pt x="-1" y="0"/>
                </a:moveTo>
                <a:cubicBezTo>
                  <a:pt x="11929" y="0"/>
                  <a:pt x="21600" y="9670"/>
                  <a:pt x="21600" y="21600"/>
                </a:cubicBezTo>
                <a:cubicBezTo>
                  <a:pt x="21600" y="21622"/>
                  <a:pt x="21599" y="21645"/>
                  <a:pt x="21599" y="21667"/>
                </a:cubicBezTo>
              </a:path>
              <a:path w="21600" h="21668" stroke="0" extrusionOk="0">
                <a:moveTo>
                  <a:pt x="-1" y="0"/>
                </a:moveTo>
                <a:cubicBezTo>
                  <a:pt x="11929" y="0"/>
                  <a:pt x="21600" y="9670"/>
                  <a:pt x="21600" y="21600"/>
                </a:cubicBezTo>
                <a:cubicBezTo>
                  <a:pt x="21600" y="21622"/>
                  <a:pt x="21599" y="21645"/>
                  <a:pt x="21599" y="21667"/>
                </a:cubicBezTo>
                <a:lnTo>
                  <a:pt x="0" y="21600"/>
                </a:lnTo>
                <a:lnTo>
                  <a:pt x="-1" y="0"/>
                </a:lnTo>
                <a:close/>
              </a:path>
            </a:pathLst>
          </a:custGeom>
          <a:solidFill>
            <a:srgbClr val="99FF66"/>
          </a:solidFill>
          <a:ln w="76200" cap="rnd">
            <a:solidFill>
              <a:srgbClr val="000099"/>
            </a:solidFill>
            <a:round/>
            <a:headEnd/>
            <a:tailEnd/>
          </a:ln>
        </p:spPr>
        <p:txBody>
          <a:bodyPr wrap="none" anchor="ctr"/>
          <a:lstStyle/>
          <a:p>
            <a:endParaRPr lang="en-AU"/>
          </a:p>
        </p:txBody>
      </p:sp>
      <p:sp>
        <p:nvSpPr>
          <p:cNvPr id="53276" name="Arc 2"/>
          <p:cNvSpPr>
            <a:spLocks/>
          </p:cNvSpPr>
          <p:nvPr/>
        </p:nvSpPr>
        <p:spPr bwMode="auto">
          <a:xfrm>
            <a:off x="1981200" y="2971800"/>
            <a:ext cx="2646363" cy="2819400"/>
          </a:xfrm>
          <a:custGeom>
            <a:avLst/>
            <a:gdLst>
              <a:gd name="T0" fmla="*/ 0 w 21600"/>
              <a:gd name="T1" fmla="*/ 0 h 21668"/>
              <a:gd name="T2" fmla="*/ 2147483646 w 21600"/>
              <a:gd name="T3" fmla="*/ 2147483646 h 21668"/>
              <a:gd name="T4" fmla="*/ 0 w 21600"/>
              <a:gd name="T5" fmla="*/ 2147483646 h 21668"/>
              <a:gd name="T6" fmla="*/ 0 60000 65536"/>
              <a:gd name="T7" fmla="*/ 0 60000 65536"/>
              <a:gd name="T8" fmla="*/ 0 60000 65536"/>
              <a:gd name="T9" fmla="*/ 0 w 21600"/>
              <a:gd name="T10" fmla="*/ 0 h 21668"/>
              <a:gd name="T11" fmla="*/ 21600 w 21600"/>
              <a:gd name="T12" fmla="*/ 21668 h 21668"/>
            </a:gdLst>
            <a:ahLst/>
            <a:cxnLst>
              <a:cxn ang="T6">
                <a:pos x="T0" y="T1"/>
              </a:cxn>
              <a:cxn ang="T7">
                <a:pos x="T2" y="T3"/>
              </a:cxn>
              <a:cxn ang="T8">
                <a:pos x="T4" y="T5"/>
              </a:cxn>
            </a:cxnLst>
            <a:rect l="T9" t="T10" r="T11" b="T12"/>
            <a:pathLst>
              <a:path w="21600" h="21668" fill="none" extrusionOk="0">
                <a:moveTo>
                  <a:pt x="-1" y="0"/>
                </a:moveTo>
                <a:cubicBezTo>
                  <a:pt x="11929" y="0"/>
                  <a:pt x="21600" y="9670"/>
                  <a:pt x="21600" y="21600"/>
                </a:cubicBezTo>
                <a:cubicBezTo>
                  <a:pt x="21600" y="21622"/>
                  <a:pt x="21599" y="21645"/>
                  <a:pt x="21599" y="21667"/>
                </a:cubicBezTo>
              </a:path>
              <a:path w="21600" h="21668" stroke="0" extrusionOk="0">
                <a:moveTo>
                  <a:pt x="-1" y="0"/>
                </a:moveTo>
                <a:cubicBezTo>
                  <a:pt x="11929" y="0"/>
                  <a:pt x="21600" y="9670"/>
                  <a:pt x="21600" y="21600"/>
                </a:cubicBezTo>
                <a:cubicBezTo>
                  <a:pt x="21600" y="21622"/>
                  <a:pt x="21599" y="21645"/>
                  <a:pt x="21599" y="21667"/>
                </a:cubicBezTo>
                <a:lnTo>
                  <a:pt x="0" y="21600"/>
                </a:lnTo>
                <a:lnTo>
                  <a:pt x="-1" y="0"/>
                </a:lnTo>
                <a:close/>
              </a:path>
            </a:pathLst>
          </a:custGeom>
          <a:solidFill>
            <a:schemeClr val="bg1"/>
          </a:solidFill>
          <a:ln w="76200" cap="rnd">
            <a:solidFill>
              <a:srgbClr val="000099"/>
            </a:solidFill>
            <a:round/>
            <a:headEnd/>
            <a:tailEnd/>
          </a:ln>
        </p:spPr>
        <p:txBody>
          <a:bodyPr wrap="none" anchor="ctr"/>
          <a:lstStyle/>
          <a:p>
            <a:endParaRPr lang="en-AU"/>
          </a:p>
        </p:txBody>
      </p:sp>
      <p:sp>
        <p:nvSpPr>
          <p:cNvPr id="44036" name="Rectangle 4"/>
          <p:cNvSpPr>
            <a:spLocks noChangeArrowheads="1"/>
          </p:cNvSpPr>
          <p:nvPr/>
        </p:nvSpPr>
        <p:spPr bwMode="auto">
          <a:xfrm>
            <a:off x="685006" y="708403"/>
            <a:ext cx="7885113" cy="1086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Char char="•"/>
              <a:defRPr sz="3200">
                <a:solidFill>
                  <a:schemeClr val="tx1"/>
                </a:solidFill>
                <a:latin typeface="Times New Roman" panose="02020603050405020304" pitchFamily="18" charset="0"/>
              </a:defRPr>
            </a:lvl1pPr>
            <a:lvl2pPr marL="37931725" indent="-37474525">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lnSpc>
                <a:spcPct val="90000"/>
              </a:lnSpc>
              <a:buFontTx/>
              <a:buNone/>
            </a:pPr>
            <a:r>
              <a:rPr lang="en-US" altLang="en-US" sz="3600" b="1" dirty="0">
                <a:ea typeface="MS PGothic" panose="020B0600070205080204" pitchFamily="34" charset="-128"/>
                <a:cs typeface="Times New Roman" panose="02020603050405020304" pitchFamily="18" charset="0"/>
              </a:rPr>
              <a:t>Government mandates new wellbeing standards for pig farms</a:t>
            </a:r>
            <a:endParaRPr lang="en-US" altLang="en-US" sz="4800" b="1" dirty="0">
              <a:solidFill>
                <a:srgbClr val="CC0000"/>
              </a:solidFill>
              <a:ea typeface="MS PGothic" panose="020B0600070205080204" pitchFamily="34" charset="-128"/>
            </a:endParaRPr>
          </a:p>
        </p:txBody>
      </p:sp>
      <p:grpSp>
        <p:nvGrpSpPr>
          <p:cNvPr id="44037" name="Group 5"/>
          <p:cNvGrpSpPr>
            <a:grpSpLocks/>
          </p:cNvGrpSpPr>
          <p:nvPr/>
        </p:nvGrpSpPr>
        <p:grpSpPr bwMode="auto">
          <a:xfrm>
            <a:off x="1912938" y="1382713"/>
            <a:ext cx="4873625" cy="4405312"/>
            <a:chOff x="1755" y="922"/>
            <a:chExt cx="3070" cy="2775"/>
          </a:xfrm>
        </p:grpSpPr>
        <p:sp>
          <p:nvSpPr>
            <p:cNvPr id="44047" name="Line 6"/>
            <p:cNvSpPr>
              <a:spLocks noChangeShapeType="1"/>
            </p:cNvSpPr>
            <p:nvPr/>
          </p:nvSpPr>
          <p:spPr bwMode="auto">
            <a:xfrm>
              <a:off x="1761" y="922"/>
              <a:ext cx="0" cy="2775"/>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AU"/>
            </a:p>
          </p:txBody>
        </p:sp>
        <p:sp>
          <p:nvSpPr>
            <p:cNvPr id="44048" name="Line 7"/>
            <p:cNvSpPr>
              <a:spLocks noChangeShapeType="1"/>
            </p:cNvSpPr>
            <p:nvPr/>
          </p:nvSpPr>
          <p:spPr bwMode="auto">
            <a:xfrm>
              <a:off x="1755" y="3682"/>
              <a:ext cx="3070"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AU"/>
            </a:p>
          </p:txBody>
        </p:sp>
      </p:grpSp>
      <p:sp>
        <p:nvSpPr>
          <p:cNvPr id="44038" name="Rectangle 8"/>
          <p:cNvSpPr>
            <a:spLocks noChangeArrowheads="1"/>
          </p:cNvSpPr>
          <p:nvPr/>
        </p:nvSpPr>
        <p:spPr bwMode="auto">
          <a:xfrm>
            <a:off x="1017588" y="1190625"/>
            <a:ext cx="496887"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Times New Roman" panose="02020603050405020304" pitchFamily="18" charset="0"/>
              </a:defRPr>
            </a:lvl1pPr>
            <a:lvl2pPr marL="37931725" indent="-37474525">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b="1">
                <a:latin typeface="Arial" panose="020B0604020202020204" pitchFamily="34" charset="0"/>
                <a:ea typeface="MS PGothic" panose="020B0600070205080204" pitchFamily="34" charset="-128"/>
              </a:rPr>
              <a:t>Q</a:t>
            </a:r>
          </a:p>
        </p:txBody>
      </p:sp>
      <p:sp>
        <p:nvSpPr>
          <p:cNvPr id="44039" name="Rectangle 9"/>
          <p:cNvSpPr>
            <a:spLocks noChangeArrowheads="1"/>
          </p:cNvSpPr>
          <p:nvPr/>
        </p:nvSpPr>
        <p:spPr bwMode="auto">
          <a:xfrm>
            <a:off x="6940550" y="5697538"/>
            <a:ext cx="496888"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Times New Roman" panose="02020603050405020304" pitchFamily="18" charset="0"/>
              </a:defRPr>
            </a:lvl1pPr>
            <a:lvl2pPr marL="37931725" indent="-37474525">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b="1">
                <a:latin typeface="Arial" panose="020B0604020202020204" pitchFamily="34" charset="0"/>
                <a:ea typeface="MS PGothic" panose="020B0600070205080204" pitchFamily="34" charset="-128"/>
              </a:rPr>
              <a:t>Q</a:t>
            </a:r>
          </a:p>
        </p:txBody>
      </p:sp>
      <p:sp>
        <p:nvSpPr>
          <p:cNvPr id="44040" name="Rectangle 10"/>
          <p:cNvSpPr>
            <a:spLocks noChangeArrowheads="1"/>
          </p:cNvSpPr>
          <p:nvPr/>
        </p:nvSpPr>
        <p:spPr bwMode="auto">
          <a:xfrm rot="-5400000">
            <a:off x="339598" y="3493495"/>
            <a:ext cx="1503619" cy="582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Times New Roman" panose="02020603050405020304" pitchFamily="18" charset="0"/>
              </a:defRPr>
            </a:lvl1pPr>
            <a:lvl2pPr marL="37931725" indent="-37474525">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b="1" dirty="0" smtClean="0">
                <a:latin typeface="Arial" panose="020B0604020202020204" pitchFamily="34" charset="0"/>
                <a:ea typeface="MS PGothic" panose="020B0600070205080204" pitchFamily="34" charset="-128"/>
              </a:rPr>
              <a:t>Lamps</a:t>
            </a:r>
            <a:endParaRPr lang="en-US" altLang="en-US" sz="2400" b="1" dirty="0">
              <a:latin typeface="Arial" panose="020B0604020202020204" pitchFamily="34" charset="0"/>
              <a:ea typeface="MS PGothic" panose="020B0600070205080204" pitchFamily="34" charset="-128"/>
            </a:endParaRPr>
          </a:p>
        </p:txBody>
      </p:sp>
      <p:sp>
        <p:nvSpPr>
          <p:cNvPr id="44041" name="Rectangle 11"/>
          <p:cNvSpPr>
            <a:spLocks noChangeArrowheads="1"/>
          </p:cNvSpPr>
          <p:nvPr/>
        </p:nvSpPr>
        <p:spPr bwMode="auto">
          <a:xfrm>
            <a:off x="3419131" y="6075363"/>
            <a:ext cx="1548502" cy="582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Times New Roman" panose="02020603050405020304" pitchFamily="18" charset="0"/>
              </a:defRPr>
            </a:lvl1pPr>
            <a:lvl2pPr marL="37931725" indent="-37474525">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b="1" dirty="0" smtClean="0">
                <a:latin typeface="Arial" panose="020B0604020202020204" pitchFamily="34" charset="0"/>
                <a:ea typeface="MS PGothic" panose="020B0600070205080204" pitchFamily="34" charset="-128"/>
              </a:rPr>
              <a:t>Bacon </a:t>
            </a:r>
            <a:endParaRPr lang="en-US" altLang="en-US" sz="2400" b="1" dirty="0">
              <a:latin typeface="Arial" panose="020B0604020202020204" pitchFamily="34" charset="0"/>
              <a:ea typeface="MS PGothic" panose="020B0600070205080204" pitchFamily="34" charset="-128"/>
            </a:endParaRPr>
          </a:p>
        </p:txBody>
      </p:sp>
      <p:sp>
        <p:nvSpPr>
          <p:cNvPr id="101395" name="AutoShape 19"/>
          <p:cNvSpPr>
            <a:spLocks noChangeArrowheads="1"/>
          </p:cNvSpPr>
          <p:nvPr/>
        </p:nvSpPr>
        <p:spPr bwMode="auto">
          <a:xfrm rot="10330802">
            <a:off x="3810000" y="4953000"/>
            <a:ext cx="463550" cy="317500"/>
          </a:xfrm>
          <a:prstGeom prst="rightArrow">
            <a:avLst>
              <a:gd name="adj1" fmla="val 50000"/>
              <a:gd name="adj2" fmla="val 73007"/>
            </a:avLst>
          </a:prstGeom>
          <a:solidFill>
            <a:schemeClr val="tx1"/>
          </a:solidFill>
          <a:ln w="25400">
            <a:solidFill>
              <a:srgbClr val="000000"/>
            </a:solidFill>
            <a:miter lim="800000"/>
            <a:headEnd/>
            <a:tailEnd/>
          </a:ln>
        </p:spPr>
        <p:txBody>
          <a:bodyPr rot="10800000" wrap="none" anchor="ctr"/>
          <a:lstStyle>
            <a:lvl1pPr>
              <a:spcBef>
                <a:spcPct val="20000"/>
              </a:spcBef>
              <a:buChar char="•"/>
              <a:defRPr sz="3200">
                <a:solidFill>
                  <a:schemeClr val="tx1"/>
                </a:solidFill>
                <a:latin typeface="Times New Roman" panose="02020603050405020304" pitchFamily="18" charset="0"/>
              </a:defRPr>
            </a:lvl1pPr>
            <a:lvl2pPr marL="37931725" indent="-37474525">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ea typeface="MS PGothic" panose="020B0600070205080204" pitchFamily="34" charset="-128"/>
            </a:endParaRPr>
          </a:p>
        </p:txBody>
      </p:sp>
      <p:sp>
        <p:nvSpPr>
          <p:cNvPr id="53273" name="Arc 2"/>
          <p:cNvSpPr>
            <a:spLocks/>
          </p:cNvSpPr>
          <p:nvPr/>
        </p:nvSpPr>
        <p:spPr bwMode="auto">
          <a:xfrm>
            <a:off x="1981200" y="2971800"/>
            <a:ext cx="1600200" cy="2743200"/>
          </a:xfrm>
          <a:custGeom>
            <a:avLst/>
            <a:gdLst>
              <a:gd name="T0" fmla="*/ 0 w 21600"/>
              <a:gd name="T1" fmla="*/ 0 h 21668"/>
              <a:gd name="T2" fmla="*/ 2147483646 w 21600"/>
              <a:gd name="T3" fmla="*/ 2147483646 h 21668"/>
              <a:gd name="T4" fmla="*/ 0 w 21600"/>
              <a:gd name="T5" fmla="*/ 2147483646 h 21668"/>
              <a:gd name="T6" fmla="*/ 0 60000 65536"/>
              <a:gd name="T7" fmla="*/ 0 60000 65536"/>
              <a:gd name="T8" fmla="*/ 0 60000 65536"/>
              <a:gd name="T9" fmla="*/ 0 w 21600"/>
              <a:gd name="T10" fmla="*/ 0 h 21668"/>
              <a:gd name="T11" fmla="*/ 21600 w 21600"/>
              <a:gd name="T12" fmla="*/ 21668 h 21668"/>
            </a:gdLst>
            <a:ahLst/>
            <a:cxnLst>
              <a:cxn ang="T6">
                <a:pos x="T0" y="T1"/>
              </a:cxn>
              <a:cxn ang="T7">
                <a:pos x="T2" y="T3"/>
              </a:cxn>
              <a:cxn ang="T8">
                <a:pos x="T4" y="T5"/>
              </a:cxn>
            </a:cxnLst>
            <a:rect l="T9" t="T10" r="T11" b="T12"/>
            <a:pathLst>
              <a:path w="21600" h="21668" fill="none" extrusionOk="0">
                <a:moveTo>
                  <a:pt x="-1" y="0"/>
                </a:moveTo>
                <a:cubicBezTo>
                  <a:pt x="11929" y="0"/>
                  <a:pt x="21600" y="9670"/>
                  <a:pt x="21600" y="21600"/>
                </a:cubicBezTo>
                <a:cubicBezTo>
                  <a:pt x="21600" y="21622"/>
                  <a:pt x="21599" y="21645"/>
                  <a:pt x="21599" y="21667"/>
                </a:cubicBezTo>
              </a:path>
              <a:path w="21600" h="21668" stroke="0" extrusionOk="0">
                <a:moveTo>
                  <a:pt x="-1" y="0"/>
                </a:moveTo>
                <a:cubicBezTo>
                  <a:pt x="11929" y="0"/>
                  <a:pt x="21600" y="9670"/>
                  <a:pt x="21600" y="21600"/>
                </a:cubicBezTo>
                <a:cubicBezTo>
                  <a:pt x="21600" y="21622"/>
                  <a:pt x="21599" y="21645"/>
                  <a:pt x="21599" y="21667"/>
                </a:cubicBezTo>
                <a:lnTo>
                  <a:pt x="0" y="21600"/>
                </a:lnTo>
                <a:lnTo>
                  <a:pt x="-1" y="0"/>
                </a:lnTo>
                <a:close/>
              </a:path>
            </a:pathLst>
          </a:custGeom>
          <a:solidFill>
            <a:srgbClr val="99FF66"/>
          </a:solidFill>
          <a:ln w="76200" cap="rnd">
            <a:solidFill>
              <a:srgbClr val="000099"/>
            </a:solidFill>
            <a:round/>
            <a:headEnd/>
            <a:tailEnd/>
          </a:ln>
        </p:spPr>
        <p:txBody>
          <a:bodyPr wrap="none" anchor="ctr"/>
          <a:lstStyle/>
          <a:p>
            <a:endParaRPr lang="en-AU"/>
          </a:p>
        </p:txBody>
      </p:sp>
      <p:sp>
        <p:nvSpPr>
          <p:cNvPr id="53274" name="Rectangle 26"/>
          <p:cNvSpPr>
            <a:spLocks noChangeArrowheads="1"/>
          </p:cNvSpPr>
          <p:nvPr/>
        </p:nvSpPr>
        <p:spPr bwMode="auto">
          <a:xfrm>
            <a:off x="4343400" y="2514600"/>
            <a:ext cx="44196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37931725" indent="-37474525">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b="1" dirty="0">
                <a:solidFill>
                  <a:srgbClr val="990000"/>
                </a:solidFill>
                <a:ea typeface="MS PGothic" panose="020B0600070205080204" pitchFamily="34" charset="-128"/>
              </a:rPr>
              <a:t>A shift inward only for </a:t>
            </a:r>
            <a:r>
              <a:rPr lang="en-US" altLang="en-US" b="1" dirty="0" smtClean="0">
                <a:solidFill>
                  <a:srgbClr val="990000"/>
                </a:solidFill>
                <a:ea typeface="MS PGothic" panose="020B0600070205080204" pitchFamily="34" charset="-128"/>
              </a:rPr>
              <a:t>bacon  </a:t>
            </a:r>
            <a:endParaRPr lang="en-US" altLang="en-US" b="1" dirty="0">
              <a:solidFill>
                <a:srgbClr val="990000"/>
              </a:solidFill>
              <a:ea typeface="MS PGothic" panose="020B0600070205080204" pitchFamily="34" charset="-128"/>
            </a:endParaRPr>
          </a:p>
        </p:txBody>
      </p:sp>
      <p:sp>
        <p:nvSpPr>
          <p:cNvPr id="17" name="Rectangle 23"/>
          <p:cNvSpPr>
            <a:spLocks noChangeArrowheads="1"/>
          </p:cNvSpPr>
          <p:nvPr/>
        </p:nvSpPr>
        <p:spPr bwMode="auto">
          <a:xfrm>
            <a:off x="-1764704" y="140772"/>
            <a:ext cx="7086600" cy="489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Char char="•"/>
              <a:defRPr sz="3200">
                <a:solidFill>
                  <a:schemeClr val="tx1"/>
                </a:solidFill>
                <a:latin typeface="Times New Roman" panose="02020603050405020304" pitchFamily="18" charset="0"/>
              </a:defRPr>
            </a:lvl1pPr>
            <a:lvl2pPr marL="37931725" indent="-37474525">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600" dirty="0">
                <a:latin typeface="+mj-lt"/>
                <a:ea typeface="MS PGothic" panose="020B0600070205080204" pitchFamily="34" charset="-128"/>
              </a:rPr>
              <a:t>Question </a:t>
            </a:r>
            <a:r>
              <a:rPr lang="en-US" altLang="en-US" sz="2600" dirty="0" smtClean="0">
                <a:latin typeface="+mj-lt"/>
                <a:ea typeface="MS PGothic" panose="020B0600070205080204" pitchFamily="34" charset="-128"/>
              </a:rPr>
              <a:t>#1</a:t>
            </a:r>
            <a:endParaRPr lang="en-US" altLang="en-US" sz="2600" dirty="0">
              <a:latin typeface="+mj-lt"/>
              <a:ea typeface="MS PGothic" panose="020B0600070205080204" pitchFamily="34" charset="-128"/>
            </a:endParaRPr>
          </a:p>
        </p:txBody>
      </p:sp>
    </p:spTree>
    <p:extLst>
      <p:ext uri="{BB962C8B-B14F-4D97-AF65-F5344CB8AC3E}">
        <p14:creationId xmlns:p14="http://schemas.microsoft.com/office/powerpoint/2010/main" val="8146024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3274"/>
                                        </p:tgtEl>
                                        <p:attrNameLst>
                                          <p:attrName>style.visibility</p:attrName>
                                        </p:attrNameLst>
                                      </p:cBhvr>
                                      <p:to>
                                        <p:strVal val="visible"/>
                                      </p:to>
                                    </p:set>
                                    <p:animEffect transition="in" filter="dissolve">
                                      <p:cBhvr>
                                        <p:cTn id="7" dur="500"/>
                                        <p:tgtEl>
                                          <p:spTgt spid="532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3273"/>
                                        </p:tgtEl>
                                        <p:attrNameLst>
                                          <p:attrName>style.visibility</p:attrName>
                                        </p:attrNameLst>
                                      </p:cBhvr>
                                      <p:to>
                                        <p:strVal val="visible"/>
                                      </p:to>
                                    </p:set>
                                    <p:animEffect transition="in" filter="dissolve">
                                      <p:cBhvr>
                                        <p:cTn id="12" dur="500"/>
                                        <p:tgtEl>
                                          <p:spTgt spid="53273"/>
                                        </p:tgtEl>
                                      </p:cBhvr>
                                    </p:animEffect>
                                  </p:childTnLst>
                                </p:cTn>
                              </p:par>
                            </p:childTnLst>
                          </p:cTn>
                        </p:par>
                        <p:par>
                          <p:cTn id="13" fill="hold" nodeType="afterGroup">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01395"/>
                                        </p:tgtEl>
                                        <p:attrNameLst>
                                          <p:attrName>style.visibility</p:attrName>
                                        </p:attrNameLst>
                                      </p:cBhvr>
                                      <p:to>
                                        <p:strVal val="visible"/>
                                      </p:to>
                                    </p:set>
                                    <p:animEffect transition="in" filter="wipe(left)">
                                      <p:cBhvr>
                                        <p:cTn id="16" dur="500"/>
                                        <p:tgtEl>
                                          <p:spTgt spid="101395"/>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53276"/>
                                        </p:tgtEl>
                                        <p:attrNameLst>
                                          <p:attrName>style.visibility</p:attrName>
                                        </p:attrNameLst>
                                      </p:cBhvr>
                                      <p:to>
                                        <p:strVal val="visible"/>
                                      </p:to>
                                    </p:set>
                                    <p:animEffect transition="in" filter="dissolve">
                                      <p:cBhvr>
                                        <p:cTn id="19" dur="500"/>
                                        <p:tgtEl>
                                          <p:spTgt spid="53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76" grpId="0" animBg="1"/>
      <p:bldP spid="101395" grpId="0" animBg="1" autoUpdateAnimBg="0"/>
      <p:bldP spid="53273" grpId="0" animBg="1"/>
      <p:bldP spid="5327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12" name="Arc 2"/>
          <p:cNvSpPr>
            <a:spLocks/>
          </p:cNvSpPr>
          <p:nvPr/>
        </p:nvSpPr>
        <p:spPr bwMode="auto">
          <a:xfrm>
            <a:off x="1981200" y="1828800"/>
            <a:ext cx="2590800" cy="3886200"/>
          </a:xfrm>
          <a:custGeom>
            <a:avLst/>
            <a:gdLst>
              <a:gd name="T0" fmla="*/ 0 w 21600"/>
              <a:gd name="T1" fmla="*/ 0 h 21668"/>
              <a:gd name="T2" fmla="*/ 2147483646 w 21600"/>
              <a:gd name="T3" fmla="*/ 2147483646 h 21668"/>
              <a:gd name="T4" fmla="*/ 0 w 21600"/>
              <a:gd name="T5" fmla="*/ 2147483646 h 21668"/>
              <a:gd name="T6" fmla="*/ 0 60000 65536"/>
              <a:gd name="T7" fmla="*/ 0 60000 65536"/>
              <a:gd name="T8" fmla="*/ 0 60000 65536"/>
              <a:gd name="T9" fmla="*/ 0 w 21600"/>
              <a:gd name="T10" fmla="*/ 0 h 21668"/>
              <a:gd name="T11" fmla="*/ 21600 w 21600"/>
              <a:gd name="T12" fmla="*/ 21668 h 21668"/>
            </a:gdLst>
            <a:ahLst/>
            <a:cxnLst>
              <a:cxn ang="T6">
                <a:pos x="T0" y="T1"/>
              </a:cxn>
              <a:cxn ang="T7">
                <a:pos x="T2" y="T3"/>
              </a:cxn>
              <a:cxn ang="T8">
                <a:pos x="T4" y="T5"/>
              </a:cxn>
            </a:cxnLst>
            <a:rect l="T9" t="T10" r="T11" b="T12"/>
            <a:pathLst>
              <a:path w="21600" h="21668" fill="none" extrusionOk="0">
                <a:moveTo>
                  <a:pt x="-1" y="0"/>
                </a:moveTo>
                <a:cubicBezTo>
                  <a:pt x="11929" y="0"/>
                  <a:pt x="21600" y="9670"/>
                  <a:pt x="21600" y="21600"/>
                </a:cubicBezTo>
                <a:cubicBezTo>
                  <a:pt x="21600" y="21622"/>
                  <a:pt x="21599" y="21645"/>
                  <a:pt x="21599" y="21667"/>
                </a:cubicBezTo>
              </a:path>
              <a:path w="21600" h="21668" stroke="0" extrusionOk="0">
                <a:moveTo>
                  <a:pt x="-1" y="0"/>
                </a:moveTo>
                <a:cubicBezTo>
                  <a:pt x="11929" y="0"/>
                  <a:pt x="21600" y="9670"/>
                  <a:pt x="21600" y="21600"/>
                </a:cubicBezTo>
                <a:cubicBezTo>
                  <a:pt x="21600" y="21622"/>
                  <a:pt x="21599" y="21645"/>
                  <a:pt x="21599" y="21667"/>
                </a:cubicBezTo>
                <a:lnTo>
                  <a:pt x="0" y="21600"/>
                </a:lnTo>
                <a:lnTo>
                  <a:pt x="-1" y="0"/>
                </a:lnTo>
                <a:close/>
              </a:path>
            </a:pathLst>
          </a:custGeom>
          <a:solidFill>
            <a:srgbClr val="99FF66"/>
          </a:solidFill>
          <a:ln w="76200" cap="rnd">
            <a:solidFill>
              <a:srgbClr val="000099"/>
            </a:solidFill>
            <a:round/>
            <a:headEnd/>
            <a:tailEnd/>
          </a:ln>
        </p:spPr>
        <p:txBody>
          <a:bodyPr wrap="none" anchor="ctr"/>
          <a:lstStyle/>
          <a:p>
            <a:endParaRPr lang="en-AU"/>
          </a:p>
        </p:txBody>
      </p:sp>
      <p:sp>
        <p:nvSpPr>
          <p:cNvPr id="41987" name="Arc 2"/>
          <p:cNvSpPr>
            <a:spLocks/>
          </p:cNvSpPr>
          <p:nvPr/>
        </p:nvSpPr>
        <p:spPr bwMode="auto">
          <a:xfrm>
            <a:off x="1925638" y="2971800"/>
            <a:ext cx="2646362" cy="2819400"/>
          </a:xfrm>
          <a:custGeom>
            <a:avLst/>
            <a:gdLst>
              <a:gd name="T0" fmla="*/ 0 w 21600"/>
              <a:gd name="T1" fmla="*/ 0 h 21668"/>
              <a:gd name="T2" fmla="*/ 2147483646 w 21600"/>
              <a:gd name="T3" fmla="*/ 2147483646 h 21668"/>
              <a:gd name="T4" fmla="*/ 0 w 21600"/>
              <a:gd name="T5" fmla="*/ 2147483646 h 21668"/>
              <a:gd name="T6" fmla="*/ 0 60000 65536"/>
              <a:gd name="T7" fmla="*/ 0 60000 65536"/>
              <a:gd name="T8" fmla="*/ 0 60000 65536"/>
              <a:gd name="T9" fmla="*/ 0 w 21600"/>
              <a:gd name="T10" fmla="*/ 0 h 21668"/>
              <a:gd name="T11" fmla="*/ 21600 w 21600"/>
              <a:gd name="T12" fmla="*/ 21668 h 21668"/>
            </a:gdLst>
            <a:ahLst/>
            <a:cxnLst>
              <a:cxn ang="T6">
                <a:pos x="T0" y="T1"/>
              </a:cxn>
              <a:cxn ang="T7">
                <a:pos x="T2" y="T3"/>
              </a:cxn>
              <a:cxn ang="T8">
                <a:pos x="T4" y="T5"/>
              </a:cxn>
            </a:cxnLst>
            <a:rect l="T9" t="T10" r="T11" b="T12"/>
            <a:pathLst>
              <a:path w="21600" h="21668" fill="none" extrusionOk="0">
                <a:moveTo>
                  <a:pt x="-1" y="0"/>
                </a:moveTo>
                <a:cubicBezTo>
                  <a:pt x="11929" y="0"/>
                  <a:pt x="21600" y="9670"/>
                  <a:pt x="21600" y="21600"/>
                </a:cubicBezTo>
                <a:cubicBezTo>
                  <a:pt x="21600" y="21622"/>
                  <a:pt x="21599" y="21645"/>
                  <a:pt x="21599" y="21667"/>
                </a:cubicBezTo>
              </a:path>
              <a:path w="21600" h="21668" stroke="0" extrusionOk="0">
                <a:moveTo>
                  <a:pt x="-1" y="0"/>
                </a:moveTo>
                <a:cubicBezTo>
                  <a:pt x="11929" y="0"/>
                  <a:pt x="21600" y="9670"/>
                  <a:pt x="21600" y="21600"/>
                </a:cubicBezTo>
                <a:cubicBezTo>
                  <a:pt x="21600" y="21622"/>
                  <a:pt x="21599" y="21645"/>
                  <a:pt x="21599" y="21667"/>
                </a:cubicBezTo>
                <a:lnTo>
                  <a:pt x="0" y="21600"/>
                </a:lnTo>
                <a:lnTo>
                  <a:pt x="-1" y="0"/>
                </a:lnTo>
                <a:close/>
              </a:path>
            </a:pathLst>
          </a:custGeom>
          <a:solidFill>
            <a:srgbClr val="99FF66"/>
          </a:solidFill>
          <a:ln w="76200" cap="rnd">
            <a:solidFill>
              <a:srgbClr val="000099"/>
            </a:solidFill>
            <a:round/>
            <a:headEnd/>
            <a:tailEnd/>
          </a:ln>
        </p:spPr>
        <p:txBody>
          <a:bodyPr wrap="none" anchor="ctr"/>
          <a:lstStyle/>
          <a:p>
            <a:endParaRPr lang="en-AU"/>
          </a:p>
        </p:txBody>
      </p:sp>
      <p:sp>
        <p:nvSpPr>
          <p:cNvPr id="41988" name="Rectangle 4"/>
          <p:cNvSpPr>
            <a:spLocks noChangeArrowheads="1"/>
          </p:cNvSpPr>
          <p:nvPr/>
        </p:nvSpPr>
        <p:spPr bwMode="auto">
          <a:xfrm>
            <a:off x="990600" y="609600"/>
            <a:ext cx="7123113" cy="1807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Char char="•"/>
              <a:defRPr sz="3200">
                <a:solidFill>
                  <a:schemeClr val="tx1"/>
                </a:solidFill>
                <a:latin typeface="Times New Roman" panose="02020603050405020304" pitchFamily="18" charset="0"/>
              </a:defRPr>
            </a:lvl1pPr>
            <a:lvl2pPr marL="37931725" indent="-37474525">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lnSpc>
                <a:spcPct val="90000"/>
              </a:lnSpc>
              <a:buFontTx/>
              <a:buNone/>
            </a:pPr>
            <a:r>
              <a:rPr lang="en-US" altLang="en-US" sz="4000" b="1" dirty="0" smtClean="0">
                <a:ea typeface="MS PGothic" panose="020B0600070205080204" pitchFamily="34" charset="-128"/>
              </a:rPr>
              <a:t>A new source of lampshade materials is found</a:t>
            </a:r>
            <a:endParaRPr lang="en-US" altLang="en-US" sz="4000" b="1" dirty="0">
              <a:ea typeface="MS PGothic" panose="020B0600070205080204" pitchFamily="34" charset="-128"/>
            </a:endParaRPr>
          </a:p>
          <a:p>
            <a:pPr algn="ctr" eaLnBrk="1" hangingPunct="1">
              <a:lnSpc>
                <a:spcPct val="90000"/>
              </a:lnSpc>
              <a:buFontTx/>
              <a:buNone/>
            </a:pPr>
            <a:endParaRPr lang="en-US" altLang="en-US" sz="3600" b="1" dirty="0">
              <a:solidFill>
                <a:srgbClr val="CC0000"/>
              </a:solidFill>
              <a:ea typeface="MS PGothic" panose="020B0600070205080204" pitchFamily="34" charset="-128"/>
            </a:endParaRPr>
          </a:p>
        </p:txBody>
      </p:sp>
      <p:grpSp>
        <p:nvGrpSpPr>
          <p:cNvPr id="41989" name="Group 5"/>
          <p:cNvGrpSpPr>
            <a:grpSpLocks/>
          </p:cNvGrpSpPr>
          <p:nvPr/>
        </p:nvGrpSpPr>
        <p:grpSpPr bwMode="auto">
          <a:xfrm>
            <a:off x="1912938" y="1382713"/>
            <a:ext cx="4873625" cy="4405312"/>
            <a:chOff x="1755" y="922"/>
            <a:chExt cx="3070" cy="2775"/>
          </a:xfrm>
        </p:grpSpPr>
        <p:sp>
          <p:nvSpPr>
            <p:cNvPr id="41998" name="Line 6"/>
            <p:cNvSpPr>
              <a:spLocks noChangeShapeType="1"/>
            </p:cNvSpPr>
            <p:nvPr/>
          </p:nvSpPr>
          <p:spPr bwMode="auto">
            <a:xfrm>
              <a:off x="1761" y="922"/>
              <a:ext cx="0" cy="2775"/>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AU"/>
            </a:p>
          </p:txBody>
        </p:sp>
        <p:sp>
          <p:nvSpPr>
            <p:cNvPr id="41999" name="Line 7"/>
            <p:cNvSpPr>
              <a:spLocks noChangeShapeType="1"/>
            </p:cNvSpPr>
            <p:nvPr/>
          </p:nvSpPr>
          <p:spPr bwMode="auto">
            <a:xfrm>
              <a:off x="1755" y="3682"/>
              <a:ext cx="3070"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AU"/>
            </a:p>
          </p:txBody>
        </p:sp>
      </p:grpSp>
      <p:sp>
        <p:nvSpPr>
          <p:cNvPr id="41990" name="Rectangle 8"/>
          <p:cNvSpPr>
            <a:spLocks noChangeArrowheads="1"/>
          </p:cNvSpPr>
          <p:nvPr/>
        </p:nvSpPr>
        <p:spPr bwMode="auto">
          <a:xfrm>
            <a:off x="1017588" y="1190625"/>
            <a:ext cx="496887"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Times New Roman" panose="02020603050405020304" pitchFamily="18" charset="0"/>
              </a:defRPr>
            </a:lvl1pPr>
            <a:lvl2pPr marL="37931725" indent="-37474525">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b="1">
                <a:latin typeface="Arial" panose="020B0604020202020204" pitchFamily="34" charset="0"/>
                <a:ea typeface="MS PGothic" panose="020B0600070205080204" pitchFamily="34" charset="-128"/>
              </a:rPr>
              <a:t>Q</a:t>
            </a:r>
          </a:p>
        </p:txBody>
      </p:sp>
      <p:sp>
        <p:nvSpPr>
          <p:cNvPr id="41991" name="Rectangle 9"/>
          <p:cNvSpPr>
            <a:spLocks noChangeArrowheads="1"/>
          </p:cNvSpPr>
          <p:nvPr/>
        </p:nvSpPr>
        <p:spPr bwMode="auto">
          <a:xfrm>
            <a:off x="6940550" y="5697538"/>
            <a:ext cx="496888"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Times New Roman" panose="02020603050405020304" pitchFamily="18" charset="0"/>
              </a:defRPr>
            </a:lvl1pPr>
            <a:lvl2pPr marL="37931725" indent="-37474525">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b="1">
                <a:latin typeface="Arial" panose="020B0604020202020204" pitchFamily="34" charset="0"/>
                <a:ea typeface="MS PGothic" panose="020B0600070205080204" pitchFamily="34" charset="-128"/>
              </a:rPr>
              <a:t>Q</a:t>
            </a:r>
          </a:p>
        </p:txBody>
      </p:sp>
      <p:sp>
        <p:nvSpPr>
          <p:cNvPr id="41992" name="Rectangle 10"/>
          <p:cNvSpPr>
            <a:spLocks noChangeArrowheads="1"/>
          </p:cNvSpPr>
          <p:nvPr/>
        </p:nvSpPr>
        <p:spPr bwMode="auto">
          <a:xfrm rot="-5400000">
            <a:off x="339597" y="3493495"/>
            <a:ext cx="1503619" cy="582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Times New Roman" panose="02020603050405020304" pitchFamily="18" charset="0"/>
              </a:defRPr>
            </a:lvl1pPr>
            <a:lvl2pPr marL="37931725" indent="-37474525">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b="1" dirty="0" smtClean="0">
                <a:latin typeface="Arial" panose="020B0604020202020204" pitchFamily="34" charset="0"/>
                <a:ea typeface="MS PGothic" panose="020B0600070205080204" pitchFamily="34" charset="-128"/>
              </a:rPr>
              <a:t>Lamps</a:t>
            </a:r>
            <a:endParaRPr lang="en-US" altLang="en-US" sz="2400" b="1" dirty="0">
              <a:latin typeface="Arial" panose="020B0604020202020204" pitchFamily="34" charset="0"/>
              <a:ea typeface="MS PGothic" panose="020B0600070205080204" pitchFamily="34" charset="-128"/>
            </a:endParaRPr>
          </a:p>
        </p:txBody>
      </p:sp>
      <p:sp>
        <p:nvSpPr>
          <p:cNvPr id="41993" name="Rectangle 11"/>
          <p:cNvSpPr>
            <a:spLocks noChangeArrowheads="1"/>
          </p:cNvSpPr>
          <p:nvPr/>
        </p:nvSpPr>
        <p:spPr bwMode="auto">
          <a:xfrm>
            <a:off x="3419130" y="6075363"/>
            <a:ext cx="1548502" cy="582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Times New Roman" panose="02020603050405020304" pitchFamily="18" charset="0"/>
              </a:defRPr>
            </a:lvl1pPr>
            <a:lvl2pPr marL="37931725" indent="-37474525">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b="1" dirty="0" smtClean="0">
                <a:latin typeface="Arial" panose="020B0604020202020204" pitchFamily="34" charset="0"/>
                <a:ea typeface="MS PGothic" panose="020B0600070205080204" pitchFamily="34" charset="-128"/>
              </a:rPr>
              <a:t>Bacon </a:t>
            </a:r>
            <a:endParaRPr lang="en-US" altLang="en-US" sz="2400" b="1" dirty="0">
              <a:latin typeface="Arial" panose="020B0604020202020204" pitchFamily="34" charset="0"/>
              <a:ea typeface="MS PGothic" panose="020B0600070205080204" pitchFamily="34" charset="-128"/>
            </a:endParaRPr>
          </a:p>
        </p:txBody>
      </p:sp>
      <p:sp>
        <p:nvSpPr>
          <p:cNvPr id="101395" name="AutoShape 19"/>
          <p:cNvSpPr>
            <a:spLocks noChangeArrowheads="1"/>
          </p:cNvSpPr>
          <p:nvPr/>
        </p:nvSpPr>
        <p:spPr bwMode="auto">
          <a:xfrm rot="-3888965">
            <a:off x="2286000" y="2438400"/>
            <a:ext cx="463550" cy="317500"/>
          </a:xfrm>
          <a:prstGeom prst="rightArrow">
            <a:avLst>
              <a:gd name="adj1" fmla="val 50000"/>
              <a:gd name="adj2" fmla="val 73007"/>
            </a:avLst>
          </a:prstGeom>
          <a:solidFill>
            <a:schemeClr val="tx1"/>
          </a:solidFill>
          <a:ln w="25400">
            <a:solidFill>
              <a:srgbClr val="000000"/>
            </a:solidFill>
            <a:miter lim="800000"/>
            <a:headEnd/>
            <a:tailEnd/>
          </a:ln>
        </p:spPr>
        <p:txBody>
          <a:bodyPr vert="eaVert" wrap="none" anchor="ctr"/>
          <a:lstStyle>
            <a:lvl1pPr>
              <a:spcBef>
                <a:spcPct val="20000"/>
              </a:spcBef>
              <a:buChar char="•"/>
              <a:defRPr sz="3200">
                <a:solidFill>
                  <a:schemeClr val="tx1"/>
                </a:solidFill>
                <a:latin typeface="Times New Roman" panose="02020603050405020304" pitchFamily="18" charset="0"/>
              </a:defRPr>
            </a:lvl1pPr>
            <a:lvl2pPr marL="37931725" indent="-37474525">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ea typeface="MS PGothic" panose="020B0600070205080204" pitchFamily="34" charset="-128"/>
            </a:endParaRPr>
          </a:p>
        </p:txBody>
      </p:sp>
      <p:sp>
        <p:nvSpPr>
          <p:cNvPr id="41995" name="Rectangle 23"/>
          <p:cNvSpPr>
            <a:spLocks noChangeArrowheads="1"/>
          </p:cNvSpPr>
          <p:nvPr/>
        </p:nvSpPr>
        <p:spPr bwMode="auto">
          <a:xfrm>
            <a:off x="-1764704" y="140772"/>
            <a:ext cx="7086600" cy="489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Char char="•"/>
              <a:defRPr sz="3200">
                <a:solidFill>
                  <a:schemeClr val="tx1"/>
                </a:solidFill>
                <a:latin typeface="Times New Roman" panose="02020603050405020304" pitchFamily="18" charset="0"/>
              </a:defRPr>
            </a:lvl1pPr>
            <a:lvl2pPr marL="37931725" indent="-37474525">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600" dirty="0">
                <a:latin typeface="+mj-lt"/>
                <a:ea typeface="MS PGothic" panose="020B0600070205080204" pitchFamily="34" charset="-128"/>
              </a:rPr>
              <a:t>Question </a:t>
            </a:r>
            <a:r>
              <a:rPr lang="en-US" altLang="en-US" sz="2600" dirty="0" smtClean="0">
                <a:latin typeface="+mj-lt"/>
                <a:ea typeface="MS PGothic" panose="020B0600070205080204" pitchFamily="34" charset="-128"/>
              </a:rPr>
              <a:t>#2</a:t>
            </a:r>
            <a:endParaRPr lang="en-US" altLang="en-US" sz="2600" dirty="0">
              <a:latin typeface="+mj-lt"/>
              <a:ea typeface="MS PGothic" panose="020B0600070205080204" pitchFamily="34" charset="-128"/>
            </a:endParaRPr>
          </a:p>
        </p:txBody>
      </p:sp>
      <p:sp>
        <p:nvSpPr>
          <p:cNvPr id="41996" name="Slide Number Placeholder 23"/>
          <p:cNvSpPr txBox="1">
            <a:spLocks noGrp="1"/>
          </p:cNvSpPr>
          <p:nvPr/>
        </p:nvSpPr>
        <p:spPr bwMode="auto">
          <a:xfrm>
            <a:off x="72390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37931725" indent="-37474525">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0"/>
              </a:spcBef>
              <a:buFontTx/>
              <a:buNone/>
            </a:pPr>
            <a:fld id="{12A15826-607D-42C7-8EA1-80E603050617}" type="slidenum">
              <a:rPr lang="en-US" altLang="en-US" sz="1400">
                <a:ea typeface="MS PGothic" panose="020B0600070205080204" pitchFamily="34" charset="-128"/>
              </a:rPr>
              <a:pPr algn="r" eaLnBrk="1" hangingPunct="1">
                <a:spcBef>
                  <a:spcPct val="0"/>
                </a:spcBef>
                <a:buFontTx/>
                <a:buNone/>
              </a:pPr>
              <a:t>14</a:t>
            </a:fld>
            <a:endParaRPr lang="en-US" altLang="en-US" sz="1400">
              <a:ea typeface="MS PGothic" panose="020B0600070205080204" pitchFamily="34" charset="-128"/>
            </a:endParaRPr>
          </a:p>
        </p:txBody>
      </p:sp>
      <p:sp>
        <p:nvSpPr>
          <p:cNvPr id="55311" name="Rectangle 15"/>
          <p:cNvSpPr>
            <a:spLocks noChangeArrowheads="1"/>
          </p:cNvSpPr>
          <p:nvPr/>
        </p:nvSpPr>
        <p:spPr bwMode="auto">
          <a:xfrm>
            <a:off x="4343400" y="2514600"/>
            <a:ext cx="4419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37931725" indent="-37474525">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b="1" dirty="0">
                <a:solidFill>
                  <a:srgbClr val="990000"/>
                </a:solidFill>
                <a:ea typeface="MS PGothic" panose="020B0600070205080204" pitchFamily="34" charset="-128"/>
              </a:rPr>
              <a:t>A shift only for </a:t>
            </a:r>
            <a:r>
              <a:rPr lang="en-US" altLang="en-US" b="1" dirty="0" smtClean="0">
                <a:solidFill>
                  <a:srgbClr val="990000"/>
                </a:solidFill>
                <a:ea typeface="MS PGothic" panose="020B0600070205080204" pitchFamily="34" charset="-128"/>
              </a:rPr>
              <a:t>lamps  </a:t>
            </a:r>
            <a:endParaRPr lang="en-US" altLang="en-US" b="1" dirty="0">
              <a:solidFill>
                <a:srgbClr val="990000"/>
              </a:solidFill>
              <a:ea typeface="MS PGothic" panose="020B0600070205080204" pitchFamily="34" charset="-128"/>
            </a:endParaRPr>
          </a:p>
        </p:txBody>
      </p:sp>
    </p:spTree>
    <p:extLst>
      <p:ext uri="{BB962C8B-B14F-4D97-AF65-F5344CB8AC3E}">
        <p14:creationId xmlns:p14="http://schemas.microsoft.com/office/powerpoint/2010/main" val="22097737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5311"/>
                                        </p:tgtEl>
                                        <p:attrNameLst>
                                          <p:attrName>style.visibility</p:attrName>
                                        </p:attrNameLst>
                                      </p:cBhvr>
                                      <p:to>
                                        <p:strVal val="visible"/>
                                      </p:to>
                                    </p:set>
                                    <p:animEffect transition="in" filter="dissolve">
                                      <p:cBhvr>
                                        <p:cTn id="7" dur="500"/>
                                        <p:tgtEl>
                                          <p:spTgt spid="553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5312"/>
                                        </p:tgtEl>
                                        <p:attrNameLst>
                                          <p:attrName>style.visibility</p:attrName>
                                        </p:attrNameLst>
                                      </p:cBhvr>
                                      <p:to>
                                        <p:strVal val="visible"/>
                                      </p:to>
                                    </p:set>
                                    <p:animEffect transition="in" filter="dissolve">
                                      <p:cBhvr>
                                        <p:cTn id="12" dur="500"/>
                                        <p:tgtEl>
                                          <p:spTgt spid="55312"/>
                                        </p:tgtEl>
                                      </p:cBhvr>
                                    </p:animEffect>
                                  </p:childTnLst>
                                </p:cTn>
                              </p:par>
                            </p:childTnLst>
                          </p:cTn>
                        </p:par>
                        <p:par>
                          <p:cTn id="13" fill="hold" nodeType="afterGroup">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01395"/>
                                        </p:tgtEl>
                                        <p:attrNameLst>
                                          <p:attrName>style.visibility</p:attrName>
                                        </p:attrNameLst>
                                      </p:cBhvr>
                                      <p:to>
                                        <p:strVal val="visible"/>
                                      </p:to>
                                    </p:set>
                                    <p:animEffect transition="in" filter="wipe(left)">
                                      <p:cBhvr>
                                        <p:cTn id="16" dur="500"/>
                                        <p:tgtEl>
                                          <p:spTgt spid="1013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12" grpId="0" animBg="1"/>
      <p:bldP spid="101395" grpId="0" animBg="1" autoUpdateAnimBg="0"/>
      <p:bldP spid="553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Arc 2"/>
          <p:cNvSpPr>
            <a:spLocks/>
          </p:cNvSpPr>
          <p:nvPr/>
        </p:nvSpPr>
        <p:spPr bwMode="auto">
          <a:xfrm>
            <a:off x="1925638" y="2971800"/>
            <a:ext cx="2646362" cy="2819400"/>
          </a:xfrm>
          <a:custGeom>
            <a:avLst/>
            <a:gdLst>
              <a:gd name="T0" fmla="*/ 0 w 21600"/>
              <a:gd name="T1" fmla="*/ 0 h 21668"/>
              <a:gd name="T2" fmla="*/ 2147483646 w 21600"/>
              <a:gd name="T3" fmla="*/ 2147483646 h 21668"/>
              <a:gd name="T4" fmla="*/ 0 w 21600"/>
              <a:gd name="T5" fmla="*/ 2147483646 h 21668"/>
              <a:gd name="T6" fmla="*/ 0 60000 65536"/>
              <a:gd name="T7" fmla="*/ 0 60000 65536"/>
              <a:gd name="T8" fmla="*/ 0 60000 65536"/>
              <a:gd name="T9" fmla="*/ 0 w 21600"/>
              <a:gd name="T10" fmla="*/ 0 h 21668"/>
              <a:gd name="T11" fmla="*/ 21600 w 21600"/>
              <a:gd name="T12" fmla="*/ 21668 h 21668"/>
            </a:gdLst>
            <a:ahLst/>
            <a:cxnLst>
              <a:cxn ang="T6">
                <a:pos x="T0" y="T1"/>
              </a:cxn>
              <a:cxn ang="T7">
                <a:pos x="T2" y="T3"/>
              </a:cxn>
              <a:cxn ang="T8">
                <a:pos x="T4" y="T5"/>
              </a:cxn>
            </a:cxnLst>
            <a:rect l="T9" t="T10" r="T11" b="T12"/>
            <a:pathLst>
              <a:path w="21600" h="21668" fill="none" extrusionOk="0">
                <a:moveTo>
                  <a:pt x="-1" y="0"/>
                </a:moveTo>
                <a:cubicBezTo>
                  <a:pt x="11929" y="0"/>
                  <a:pt x="21600" y="9670"/>
                  <a:pt x="21600" y="21600"/>
                </a:cubicBezTo>
                <a:cubicBezTo>
                  <a:pt x="21600" y="21622"/>
                  <a:pt x="21599" y="21645"/>
                  <a:pt x="21599" y="21667"/>
                </a:cubicBezTo>
              </a:path>
              <a:path w="21600" h="21668" stroke="0" extrusionOk="0">
                <a:moveTo>
                  <a:pt x="-1" y="0"/>
                </a:moveTo>
                <a:cubicBezTo>
                  <a:pt x="11929" y="0"/>
                  <a:pt x="21600" y="9670"/>
                  <a:pt x="21600" y="21600"/>
                </a:cubicBezTo>
                <a:cubicBezTo>
                  <a:pt x="21600" y="21622"/>
                  <a:pt x="21599" y="21645"/>
                  <a:pt x="21599" y="21667"/>
                </a:cubicBezTo>
                <a:lnTo>
                  <a:pt x="0" y="21600"/>
                </a:lnTo>
                <a:lnTo>
                  <a:pt x="-1" y="0"/>
                </a:lnTo>
                <a:close/>
              </a:path>
            </a:pathLst>
          </a:custGeom>
          <a:solidFill>
            <a:srgbClr val="99FF66"/>
          </a:solidFill>
          <a:ln w="76200" cap="rnd">
            <a:solidFill>
              <a:srgbClr val="000099"/>
            </a:solidFill>
            <a:round/>
            <a:headEnd/>
            <a:tailEnd/>
          </a:ln>
        </p:spPr>
        <p:txBody>
          <a:bodyPr wrap="none" anchor="ctr"/>
          <a:lstStyle/>
          <a:p>
            <a:endParaRPr lang="en-AU"/>
          </a:p>
        </p:txBody>
      </p:sp>
      <p:sp>
        <p:nvSpPr>
          <p:cNvPr id="43011" name="Rectangle 4"/>
          <p:cNvSpPr>
            <a:spLocks noChangeArrowheads="1"/>
          </p:cNvSpPr>
          <p:nvPr/>
        </p:nvSpPr>
        <p:spPr bwMode="auto">
          <a:xfrm>
            <a:off x="1066800" y="685800"/>
            <a:ext cx="6781800" cy="1086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Char char="•"/>
              <a:defRPr sz="3200">
                <a:solidFill>
                  <a:schemeClr val="tx1"/>
                </a:solidFill>
                <a:latin typeface="Times New Roman" panose="02020603050405020304" pitchFamily="18" charset="0"/>
              </a:defRPr>
            </a:lvl1pPr>
            <a:lvl2pPr marL="37931725" indent="-37474525">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lnSpc>
                <a:spcPct val="90000"/>
              </a:lnSpc>
              <a:spcBef>
                <a:spcPct val="0"/>
              </a:spcBef>
              <a:buFontTx/>
              <a:buNone/>
            </a:pPr>
            <a:r>
              <a:rPr lang="en-US" altLang="en-US" sz="3600" b="1" dirty="0">
                <a:ea typeface="MS PGothic" panose="020B0600070205080204" pitchFamily="34" charset="-128"/>
              </a:rPr>
              <a:t>Decrease in the demand for </a:t>
            </a:r>
            <a:r>
              <a:rPr lang="en-US" altLang="en-US" sz="3600" b="1" dirty="0" smtClean="0">
                <a:ea typeface="MS PGothic" panose="020B0600070205080204" pitchFamily="34" charset="-128"/>
              </a:rPr>
              <a:t>lamps</a:t>
            </a:r>
            <a:endParaRPr lang="en-US" altLang="en-US" sz="4800" b="1" dirty="0">
              <a:solidFill>
                <a:srgbClr val="CC0000"/>
              </a:solidFill>
              <a:ea typeface="MS PGothic" panose="020B0600070205080204" pitchFamily="34" charset="-128"/>
            </a:endParaRPr>
          </a:p>
        </p:txBody>
      </p:sp>
      <p:grpSp>
        <p:nvGrpSpPr>
          <p:cNvPr id="43012" name="Group 5"/>
          <p:cNvGrpSpPr>
            <a:grpSpLocks/>
          </p:cNvGrpSpPr>
          <p:nvPr/>
        </p:nvGrpSpPr>
        <p:grpSpPr bwMode="auto">
          <a:xfrm>
            <a:off x="1912938" y="1382713"/>
            <a:ext cx="4873625" cy="4405312"/>
            <a:chOff x="1755" y="922"/>
            <a:chExt cx="3070" cy="2775"/>
          </a:xfrm>
        </p:grpSpPr>
        <p:sp>
          <p:nvSpPr>
            <p:cNvPr id="43023" name="Line 6"/>
            <p:cNvSpPr>
              <a:spLocks noChangeShapeType="1"/>
            </p:cNvSpPr>
            <p:nvPr/>
          </p:nvSpPr>
          <p:spPr bwMode="auto">
            <a:xfrm>
              <a:off x="1761" y="922"/>
              <a:ext cx="0" cy="2775"/>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AU"/>
            </a:p>
          </p:txBody>
        </p:sp>
        <p:sp>
          <p:nvSpPr>
            <p:cNvPr id="43024" name="Line 7"/>
            <p:cNvSpPr>
              <a:spLocks noChangeShapeType="1"/>
            </p:cNvSpPr>
            <p:nvPr/>
          </p:nvSpPr>
          <p:spPr bwMode="auto">
            <a:xfrm>
              <a:off x="1755" y="3682"/>
              <a:ext cx="3070"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AU"/>
            </a:p>
          </p:txBody>
        </p:sp>
      </p:grpSp>
      <p:sp>
        <p:nvSpPr>
          <p:cNvPr id="43013" name="Rectangle 8"/>
          <p:cNvSpPr>
            <a:spLocks noChangeArrowheads="1"/>
          </p:cNvSpPr>
          <p:nvPr/>
        </p:nvSpPr>
        <p:spPr bwMode="auto">
          <a:xfrm>
            <a:off x="1017588" y="1190625"/>
            <a:ext cx="496887"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Times New Roman" panose="02020603050405020304" pitchFamily="18" charset="0"/>
              </a:defRPr>
            </a:lvl1pPr>
            <a:lvl2pPr marL="37931725" indent="-37474525">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b="1">
                <a:latin typeface="Arial" panose="020B0604020202020204" pitchFamily="34" charset="0"/>
                <a:ea typeface="MS PGothic" panose="020B0600070205080204" pitchFamily="34" charset="-128"/>
              </a:rPr>
              <a:t>Q</a:t>
            </a:r>
          </a:p>
        </p:txBody>
      </p:sp>
      <p:sp>
        <p:nvSpPr>
          <p:cNvPr id="43014" name="Rectangle 9"/>
          <p:cNvSpPr>
            <a:spLocks noChangeArrowheads="1"/>
          </p:cNvSpPr>
          <p:nvPr/>
        </p:nvSpPr>
        <p:spPr bwMode="auto">
          <a:xfrm>
            <a:off x="6940550" y="5697538"/>
            <a:ext cx="496888"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Times New Roman" panose="02020603050405020304" pitchFamily="18" charset="0"/>
              </a:defRPr>
            </a:lvl1pPr>
            <a:lvl2pPr marL="37931725" indent="-37474525">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b="1">
                <a:latin typeface="Arial" panose="020B0604020202020204" pitchFamily="34" charset="0"/>
                <a:ea typeface="MS PGothic" panose="020B0600070205080204" pitchFamily="34" charset="-128"/>
              </a:rPr>
              <a:t>Q</a:t>
            </a:r>
          </a:p>
        </p:txBody>
      </p:sp>
      <p:sp>
        <p:nvSpPr>
          <p:cNvPr id="43015" name="Rectangle 10"/>
          <p:cNvSpPr>
            <a:spLocks noChangeArrowheads="1"/>
          </p:cNvSpPr>
          <p:nvPr/>
        </p:nvSpPr>
        <p:spPr bwMode="auto">
          <a:xfrm rot="-5400000">
            <a:off x="339598" y="3493495"/>
            <a:ext cx="1503619" cy="582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Times New Roman" panose="02020603050405020304" pitchFamily="18" charset="0"/>
              </a:defRPr>
            </a:lvl1pPr>
            <a:lvl2pPr marL="37931725" indent="-37474525">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b="1" dirty="0" smtClean="0">
                <a:latin typeface="Arial" panose="020B0604020202020204" pitchFamily="34" charset="0"/>
                <a:ea typeface="MS PGothic" panose="020B0600070205080204" pitchFamily="34" charset="-128"/>
              </a:rPr>
              <a:t>Lamps</a:t>
            </a:r>
            <a:endParaRPr lang="en-US" altLang="en-US" b="1" dirty="0">
              <a:latin typeface="Arial" panose="020B0604020202020204" pitchFamily="34" charset="0"/>
              <a:ea typeface="MS PGothic" panose="020B0600070205080204" pitchFamily="34" charset="-128"/>
            </a:endParaRPr>
          </a:p>
        </p:txBody>
      </p:sp>
      <p:sp>
        <p:nvSpPr>
          <p:cNvPr id="43016" name="Rectangle 11"/>
          <p:cNvSpPr>
            <a:spLocks noChangeArrowheads="1"/>
          </p:cNvSpPr>
          <p:nvPr/>
        </p:nvSpPr>
        <p:spPr bwMode="auto">
          <a:xfrm>
            <a:off x="3419130" y="6075363"/>
            <a:ext cx="1548502" cy="582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Times New Roman" panose="02020603050405020304" pitchFamily="18" charset="0"/>
              </a:defRPr>
            </a:lvl1pPr>
            <a:lvl2pPr marL="37931725" indent="-37474525">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b="1" dirty="0" smtClean="0">
                <a:latin typeface="Arial" panose="020B0604020202020204" pitchFamily="34" charset="0"/>
                <a:ea typeface="MS PGothic" panose="020B0600070205080204" pitchFamily="34" charset="-128"/>
              </a:rPr>
              <a:t>Bacon </a:t>
            </a:r>
            <a:endParaRPr lang="en-US" altLang="en-US" sz="2400" b="1" dirty="0">
              <a:latin typeface="Arial" panose="020B0604020202020204" pitchFamily="34" charset="0"/>
              <a:ea typeface="MS PGothic" panose="020B0600070205080204" pitchFamily="34" charset="-128"/>
            </a:endParaRPr>
          </a:p>
        </p:txBody>
      </p:sp>
      <p:sp>
        <p:nvSpPr>
          <p:cNvPr id="101395" name="AutoShape 19"/>
          <p:cNvSpPr>
            <a:spLocks noChangeArrowheads="1"/>
          </p:cNvSpPr>
          <p:nvPr/>
        </p:nvSpPr>
        <p:spPr bwMode="auto">
          <a:xfrm rot="2427778">
            <a:off x="3505200" y="3581400"/>
            <a:ext cx="463550" cy="317500"/>
          </a:xfrm>
          <a:prstGeom prst="rightArrow">
            <a:avLst>
              <a:gd name="adj1" fmla="val 50000"/>
              <a:gd name="adj2" fmla="val 73007"/>
            </a:avLst>
          </a:prstGeom>
          <a:solidFill>
            <a:schemeClr val="tx1"/>
          </a:solidFill>
          <a:ln w="25400">
            <a:solidFill>
              <a:srgbClr val="000000"/>
            </a:solidFill>
            <a:miter lim="800000"/>
            <a:headEnd/>
            <a:tailEnd/>
          </a:ln>
        </p:spPr>
        <p:txBody>
          <a:bodyPr rot="10800000" wrap="none" anchor="ctr"/>
          <a:lstStyle>
            <a:lvl1pPr>
              <a:spcBef>
                <a:spcPct val="20000"/>
              </a:spcBef>
              <a:buChar char="•"/>
              <a:defRPr sz="3200">
                <a:solidFill>
                  <a:schemeClr val="tx1"/>
                </a:solidFill>
                <a:latin typeface="Times New Roman" panose="02020603050405020304" pitchFamily="18" charset="0"/>
              </a:defRPr>
            </a:lvl1pPr>
            <a:lvl2pPr marL="37931725" indent="-37474525">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ea typeface="MS PGothic" panose="020B0600070205080204" pitchFamily="34" charset="-128"/>
            </a:endParaRPr>
          </a:p>
        </p:txBody>
      </p:sp>
      <p:sp>
        <p:nvSpPr>
          <p:cNvPr id="43019" name="Slide Number Placeholder 23"/>
          <p:cNvSpPr txBox="1">
            <a:spLocks noGrp="1"/>
          </p:cNvSpPr>
          <p:nvPr/>
        </p:nvSpPr>
        <p:spPr bwMode="auto">
          <a:xfrm>
            <a:off x="72390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37931725" indent="-37474525">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0"/>
              </a:spcBef>
              <a:buFontTx/>
              <a:buNone/>
            </a:pPr>
            <a:fld id="{7455D09C-E82E-44AE-AF5A-33A63F3F628F}" type="slidenum">
              <a:rPr lang="en-US" altLang="en-US" sz="1400">
                <a:ea typeface="MS PGothic" panose="020B0600070205080204" pitchFamily="34" charset="-128"/>
              </a:rPr>
              <a:pPr algn="r" eaLnBrk="1" hangingPunct="1">
                <a:spcBef>
                  <a:spcPct val="0"/>
                </a:spcBef>
                <a:buFontTx/>
                <a:buNone/>
              </a:pPr>
              <a:t>15</a:t>
            </a:fld>
            <a:endParaRPr lang="en-US" altLang="en-US" sz="1400">
              <a:ea typeface="MS PGothic" panose="020B0600070205080204" pitchFamily="34" charset="-128"/>
            </a:endParaRPr>
          </a:p>
        </p:txBody>
      </p:sp>
      <p:sp>
        <p:nvSpPr>
          <p:cNvPr id="54287" name="Oval 51"/>
          <p:cNvSpPr>
            <a:spLocks noChangeArrowheads="1"/>
          </p:cNvSpPr>
          <p:nvPr/>
        </p:nvSpPr>
        <p:spPr bwMode="auto">
          <a:xfrm>
            <a:off x="4038600" y="4114800"/>
            <a:ext cx="152400" cy="152400"/>
          </a:xfrm>
          <a:prstGeom prst="ellipse">
            <a:avLst/>
          </a:prstGeom>
          <a:solidFill>
            <a:srgbClr val="FFFF00"/>
          </a:solidFill>
          <a:ln w="2857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37931725" indent="-37474525">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ea typeface="MS PGothic" panose="020B0600070205080204" pitchFamily="34" charset="-128"/>
            </a:endParaRPr>
          </a:p>
        </p:txBody>
      </p:sp>
      <p:sp>
        <p:nvSpPr>
          <p:cNvPr id="54288" name="Oval 51"/>
          <p:cNvSpPr>
            <a:spLocks noChangeArrowheads="1"/>
          </p:cNvSpPr>
          <p:nvPr/>
        </p:nvSpPr>
        <p:spPr bwMode="auto">
          <a:xfrm>
            <a:off x="3200400" y="3276600"/>
            <a:ext cx="152400" cy="152400"/>
          </a:xfrm>
          <a:prstGeom prst="ellipse">
            <a:avLst/>
          </a:prstGeom>
          <a:solidFill>
            <a:srgbClr val="FFFF00"/>
          </a:solidFill>
          <a:ln w="2857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37931725" indent="-37474525">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ea typeface="MS PGothic" panose="020B0600070205080204" pitchFamily="34" charset="-128"/>
            </a:endParaRPr>
          </a:p>
        </p:txBody>
      </p:sp>
      <p:sp>
        <p:nvSpPr>
          <p:cNvPr id="54289" name="Rectangle 17"/>
          <p:cNvSpPr>
            <a:spLocks noChangeArrowheads="1"/>
          </p:cNvSpPr>
          <p:nvPr/>
        </p:nvSpPr>
        <p:spPr bwMode="auto">
          <a:xfrm>
            <a:off x="4267200" y="1676400"/>
            <a:ext cx="4419600"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37931725" indent="-37474525">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b="1">
                <a:solidFill>
                  <a:srgbClr val="990000"/>
                </a:solidFill>
                <a:ea typeface="MS PGothic" panose="020B0600070205080204" pitchFamily="34" charset="-128"/>
              </a:rPr>
              <a:t>The curve doesn’t shift!</a:t>
            </a:r>
          </a:p>
          <a:p>
            <a:pPr algn="ctr" eaLnBrk="1" hangingPunct="1">
              <a:spcBef>
                <a:spcPct val="0"/>
              </a:spcBef>
              <a:buFontTx/>
              <a:buNone/>
            </a:pPr>
            <a:r>
              <a:rPr lang="en-US" altLang="en-US" b="1">
                <a:solidFill>
                  <a:srgbClr val="990000"/>
                </a:solidFill>
                <a:ea typeface="MS PGothic" panose="020B0600070205080204" pitchFamily="34" charset="-128"/>
              </a:rPr>
              <a:t>A change in demand doesn’t shift the curve  </a:t>
            </a:r>
          </a:p>
        </p:txBody>
      </p:sp>
      <p:sp>
        <p:nvSpPr>
          <p:cNvPr id="17" name="Rectangle 23"/>
          <p:cNvSpPr>
            <a:spLocks noChangeArrowheads="1"/>
          </p:cNvSpPr>
          <p:nvPr/>
        </p:nvSpPr>
        <p:spPr bwMode="auto">
          <a:xfrm>
            <a:off x="-1764704" y="140772"/>
            <a:ext cx="7086600" cy="489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Char char="•"/>
              <a:defRPr sz="3200">
                <a:solidFill>
                  <a:schemeClr val="tx1"/>
                </a:solidFill>
                <a:latin typeface="Times New Roman" panose="02020603050405020304" pitchFamily="18" charset="0"/>
              </a:defRPr>
            </a:lvl1pPr>
            <a:lvl2pPr marL="37931725" indent="-37474525">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600" dirty="0" smtClean="0">
                <a:latin typeface="+mj-lt"/>
                <a:ea typeface="MS PGothic" panose="020B0600070205080204" pitchFamily="34" charset="-128"/>
              </a:rPr>
              <a:t>Question #3</a:t>
            </a:r>
            <a:endParaRPr lang="en-US" altLang="en-US" sz="2600" dirty="0">
              <a:latin typeface="+mj-lt"/>
              <a:ea typeface="MS PGothic" panose="020B0600070205080204" pitchFamily="34" charset="-128"/>
            </a:endParaRPr>
          </a:p>
        </p:txBody>
      </p:sp>
    </p:spTree>
    <p:extLst>
      <p:ext uri="{BB962C8B-B14F-4D97-AF65-F5344CB8AC3E}">
        <p14:creationId xmlns:p14="http://schemas.microsoft.com/office/powerpoint/2010/main" val="41180126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4289"/>
                                        </p:tgtEl>
                                        <p:attrNameLst>
                                          <p:attrName>style.visibility</p:attrName>
                                        </p:attrNameLst>
                                      </p:cBhvr>
                                      <p:to>
                                        <p:strVal val="visible"/>
                                      </p:to>
                                    </p:set>
                                    <p:animEffect transition="in" filter="dissolve">
                                      <p:cBhvr>
                                        <p:cTn id="7" dur="500"/>
                                        <p:tgtEl>
                                          <p:spTgt spid="5428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1395"/>
                                        </p:tgtEl>
                                        <p:attrNameLst>
                                          <p:attrName>style.visibility</p:attrName>
                                        </p:attrNameLst>
                                      </p:cBhvr>
                                      <p:to>
                                        <p:strVal val="visible"/>
                                      </p:to>
                                    </p:set>
                                    <p:animEffect transition="in" filter="wipe(left)">
                                      <p:cBhvr>
                                        <p:cTn id="12" dur="500"/>
                                        <p:tgtEl>
                                          <p:spTgt spid="10139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4288"/>
                                        </p:tgtEl>
                                        <p:attrNameLst>
                                          <p:attrName>style.visibility</p:attrName>
                                        </p:attrNameLst>
                                      </p:cBhvr>
                                      <p:to>
                                        <p:strVal val="visible"/>
                                      </p:to>
                                    </p:set>
                                    <p:animEffect transition="in" filter="dissolve">
                                      <p:cBhvr>
                                        <p:cTn id="17" dur="500"/>
                                        <p:tgtEl>
                                          <p:spTgt spid="54288"/>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54287"/>
                                        </p:tgtEl>
                                        <p:attrNameLst>
                                          <p:attrName>style.visibility</p:attrName>
                                        </p:attrNameLst>
                                      </p:cBhvr>
                                      <p:to>
                                        <p:strVal val="visible"/>
                                      </p:to>
                                    </p:set>
                                    <p:animEffect transition="in" filter="dissolve">
                                      <p:cBhvr>
                                        <p:cTn id="20" dur="500"/>
                                        <p:tgtEl>
                                          <p:spTgt spid="542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95" grpId="0" animBg="1" autoUpdateAnimBg="0"/>
      <p:bldP spid="54287" grpId="0" animBg="1"/>
      <p:bldP spid="54288" grpId="0" animBg="1"/>
      <p:bldP spid="5428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Arc 2"/>
          <p:cNvSpPr>
            <a:spLocks/>
          </p:cNvSpPr>
          <p:nvPr/>
        </p:nvSpPr>
        <p:spPr bwMode="auto">
          <a:xfrm>
            <a:off x="1981200" y="2362200"/>
            <a:ext cx="3657600" cy="3352800"/>
          </a:xfrm>
          <a:custGeom>
            <a:avLst/>
            <a:gdLst>
              <a:gd name="T0" fmla="*/ 0 w 21600"/>
              <a:gd name="T1" fmla="*/ 0 h 21668"/>
              <a:gd name="T2" fmla="*/ 2147483646 w 21600"/>
              <a:gd name="T3" fmla="*/ 2147483646 h 21668"/>
              <a:gd name="T4" fmla="*/ 0 w 21600"/>
              <a:gd name="T5" fmla="*/ 2147483646 h 21668"/>
              <a:gd name="T6" fmla="*/ 0 60000 65536"/>
              <a:gd name="T7" fmla="*/ 0 60000 65536"/>
              <a:gd name="T8" fmla="*/ 0 60000 65536"/>
              <a:gd name="T9" fmla="*/ 0 w 21600"/>
              <a:gd name="T10" fmla="*/ 0 h 21668"/>
              <a:gd name="T11" fmla="*/ 21600 w 21600"/>
              <a:gd name="T12" fmla="*/ 21668 h 21668"/>
            </a:gdLst>
            <a:ahLst/>
            <a:cxnLst>
              <a:cxn ang="T6">
                <a:pos x="T0" y="T1"/>
              </a:cxn>
              <a:cxn ang="T7">
                <a:pos x="T2" y="T3"/>
              </a:cxn>
              <a:cxn ang="T8">
                <a:pos x="T4" y="T5"/>
              </a:cxn>
            </a:cxnLst>
            <a:rect l="T9" t="T10" r="T11" b="T12"/>
            <a:pathLst>
              <a:path w="21600" h="21668" fill="none" extrusionOk="0">
                <a:moveTo>
                  <a:pt x="-1" y="0"/>
                </a:moveTo>
                <a:cubicBezTo>
                  <a:pt x="11929" y="0"/>
                  <a:pt x="21600" y="9670"/>
                  <a:pt x="21600" y="21600"/>
                </a:cubicBezTo>
                <a:cubicBezTo>
                  <a:pt x="21600" y="21622"/>
                  <a:pt x="21599" y="21645"/>
                  <a:pt x="21599" y="21667"/>
                </a:cubicBezTo>
              </a:path>
              <a:path w="21600" h="21668" stroke="0" extrusionOk="0">
                <a:moveTo>
                  <a:pt x="-1" y="0"/>
                </a:moveTo>
                <a:cubicBezTo>
                  <a:pt x="11929" y="0"/>
                  <a:pt x="21600" y="9670"/>
                  <a:pt x="21600" y="21600"/>
                </a:cubicBezTo>
                <a:cubicBezTo>
                  <a:pt x="21600" y="21622"/>
                  <a:pt x="21599" y="21645"/>
                  <a:pt x="21599" y="21667"/>
                </a:cubicBezTo>
                <a:lnTo>
                  <a:pt x="0" y="21600"/>
                </a:lnTo>
                <a:lnTo>
                  <a:pt x="-1" y="0"/>
                </a:lnTo>
                <a:close/>
              </a:path>
            </a:pathLst>
          </a:custGeom>
          <a:solidFill>
            <a:srgbClr val="99FF66"/>
          </a:solidFill>
          <a:ln w="76200" cap="rnd">
            <a:solidFill>
              <a:srgbClr val="000099"/>
            </a:solidFill>
            <a:round/>
            <a:headEnd/>
            <a:tailEnd/>
          </a:ln>
        </p:spPr>
        <p:txBody>
          <a:bodyPr wrap="none" anchor="ctr"/>
          <a:lstStyle/>
          <a:p>
            <a:endParaRPr lang="en-AU"/>
          </a:p>
        </p:txBody>
      </p:sp>
      <p:sp>
        <p:nvSpPr>
          <p:cNvPr id="56337" name="Arc 2"/>
          <p:cNvSpPr>
            <a:spLocks/>
          </p:cNvSpPr>
          <p:nvPr/>
        </p:nvSpPr>
        <p:spPr bwMode="auto">
          <a:xfrm>
            <a:off x="1981200" y="2362200"/>
            <a:ext cx="3657600" cy="3352800"/>
          </a:xfrm>
          <a:custGeom>
            <a:avLst/>
            <a:gdLst>
              <a:gd name="T0" fmla="*/ 0 w 21600"/>
              <a:gd name="T1" fmla="*/ 0 h 21668"/>
              <a:gd name="T2" fmla="*/ 2147483646 w 21600"/>
              <a:gd name="T3" fmla="*/ 2147483646 h 21668"/>
              <a:gd name="T4" fmla="*/ 0 w 21600"/>
              <a:gd name="T5" fmla="*/ 2147483646 h 21668"/>
              <a:gd name="T6" fmla="*/ 0 60000 65536"/>
              <a:gd name="T7" fmla="*/ 0 60000 65536"/>
              <a:gd name="T8" fmla="*/ 0 60000 65536"/>
              <a:gd name="T9" fmla="*/ 0 w 21600"/>
              <a:gd name="T10" fmla="*/ 0 h 21668"/>
              <a:gd name="T11" fmla="*/ 21600 w 21600"/>
              <a:gd name="T12" fmla="*/ 21668 h 21668"/>
            </a:gdLst>
            <a:ahLst/>
            <a:cxnLst>
              <a:cxn ang="T6">
                <a:pos x="T0" y="T1"/>
              </a:cxn>
              <a:cxn ang="T7">
                <a:pos x="T2" y="T3"/>
              </a:cxn>
              <a:cxn ang="T8">
                <a:pos x="T4" y="T5"/>
              </a:cxn>
            </a:cxnLst>
            <a:rect l="T9" t="T10" r="T11" b="T12"/>
            <a:pathLst>
              <a:path w="21600" h="21668" fill="none" extrusionOk="0">
                <a:moveTo>
                  <a:pt x="-1" y="0"/>
                </a:moveTo>
                <a:cubicBezTo>
                  <a:pt x="11929" y="0"/>
                  <a:pt x="21600" y="9670"/>
                  <a:pt x="21600" y="21600"/>
                </a:cubicBezTo>
                <a:cubicBezTo>
                  <a:pt x="21600" y="21622"/>
                  <a:pt x="21599" y="21645"/>
                  <a:pt x="21599" y="21667"/>
                </a:cubicBezTo>
              </a:path>
              <a:path w="21600" h="21668" stroke="0" extrusionOk="0">
                <a:moveTo>
                  <a:pt x="-1" y="0"/>
                </a:moveTo>
                <a:cubicBezTo>
                  <a:pt x="11929" y="0"/>
                  <a:pt x="21600" y="9670"/>
                  <a:pt x="21600" y="21600"/>
                </a:cubicBezTo>
                <a:cubicBezTo>
                  <a:pt x="21600" y="21622"/>
                  <a:pt x="21599" y="21645"/>
                  <a:pt x="21599" y="21667"/>
                </a:cubicBezTo>
                <a:lnTo>
                  <a:pt x="0" y="21600"/>
                </a:lnTo>
                <a:lnTo>
                  <a:pt x="-1" y="0"/>
                </a:lnTo>
                <a:close/>
              </a:path>
            </a:pathLst>
          </a:custGeom>
          <a:solidFill>
            <a:schemeClr val="bg1"/>
          </a:solidFill>
          <a:ln w="76200" cap="rnd">
            <a:solidFill>
              <a:srgbClr val="000099"/>
            </a:solidFill>
            <a:round/>
            <a:headEnd/>
            <a:tailEnd/>
          </a:ln>
        </p:spPr>
        <p:txBody>
          <a:bodyPr wrap="none" anchor="ctr"/>
          <a:lstStyle/>
          <a:p>
            <a:endParaRPr lang="en-AU"/>
          </a:p>
        </p:txBody>
      </p:sp>
      <p:sp>
        <p:nvSpPr>
          <p:cNvPr id="56322" name="Arc 2"/>
          <p:cNvSpPr>
            <a:spLocks/>
          </p:cNvSpPr>
          <p:nvPr/>
        </p:nvSpPr>
        <p:spPr bwMode="auto">
          <a:xfrm>
            <a:off x="1925638" y="2971800"/>
            <a:ext cx="2646362" cy="2819400"/>
          </a:xfrm>
          <a:custGeom>
            <a:avLst/>
            <a:gdLst>
              <a:gd name="T0" fmla="*/ 0 w 21600"/>
              <a:gd name="T1" fmla="*/ 0 h 21668"/>
              <a:gd name="T2" fmla="*/ 2147483646 w 21600"/>
              <a:gd name="T3" fmla="*/ 2147483646 h 21668"/>
              <a:gd name="T4" fmla="*/ 0 w 21600"/>
              <a:gd name="T5" fmla="*/ 2147483646 h 21668"/>
              <a:gd name="T6" fmla="*/ 0 60000 65536"/>
              <a:gd name="T7" fmla="*/ 0 60000 65536"/>
              <a:gd name="T8" fmla="*/ 0 60000 65536"/>
              <a:gd name="T9" fmla="*/ 0 w 21600"/>
              <a:gd name="T10" fmla="*/ 0 h 21668"/>
              <a:gd name="T11" fmla="*/ 21600 w 21600"/>
              <a:gd name="T12" fmla="*/ 21668 h 21668"/>
            </a:gdLst>
            <a:ahLst/>
            <a:cxnLst>
              <a:cxn ang="T6">
                <a:pos x="T0" y="T1"/>
              </a:cxn>
              <a:cxn ang="T7">
                <a:pos x="T2" y="T3"/>
              </a:cxn>
              <a:cxn ang="T8">
                <a:pos x="T4" y="T5"/>
              </a:cxn>
            </a:cxnLst>
            <a:rect l="T9" t="T10" r="T11" b="T12"/>
            <a:pathLst>
              <a:path w="21600" h="21668" fill="none" extrusionOk="0">
                <a:moveTo>
                  <a:pt x="-1" y="0"/>
                </a:moveTo>
                <a:cubicBezTo>
                  <a:pt x="11929" y="0"/>
                  <a:pt x="21600" y="9670"/>
                  <a:pt x="21600" y="21600"/>
                </a:cubicBezTo>
                <a:cubicBezTo>
                  <a:pt x="21600" y="21622"/>
                  <a:pt x="21599" y="21645"/>
                  <a:pt x="21599" y="21667"/>
                </a:cubicBezTo>
              </a:path>
              <a:path w="21600" h="21668" stroke="0" extrusionOk="0">
                <a:moveTo>
                  <a:pt x="-1" y="0"/>
                </a:moveTo>
                <a:cubicBezTo>
                  <a:pt x="11929" y="0"/>
                  <a:pt x="21600" y="9670"/>
                  <a:pt x="21600" y="21600"/>
                </a:cubicBezTo>
                <a:cubicBezTo>
                  <a:pt x="21600" y="21622"/>
                  <a:pt x="21599" y="21645"/>
                  <a:pt x="21599" y="21667"/>
                </a:cubicBezTo>
                <a:lnTo>
                  <a:pt x="0" y="21600"/>
                </a:lnTo>
                <a:lnTo>
                  <a:pt x="-1" y="0"/>
                </a:lnTo>
                <a:close/>
              </a:path>
            </a:pathLst>
          </a:custGeom>
          <a:solidFill>
            <a:srgbClr val="99FF66"/>
          </a:solidFill>
          <a:ln w="76200" cap="rnd">
            <a:solidFill>
              <a:srgbClr val="000099"/>
            </a:solidFill>
            <a:round/>
            <a:headEnd/>
            <a:tailEnd/>
          </a:ln>
        </p:spPr>
        <p:txBody>
          <a:bodyPr wrap="none" anchor="ctr"/>
          <a:lstStyle/>
          <a:p>
            <a:endParaRPr lang="en-AU"/>
          </a:p>
        </p:txBody>
      </p:sp>
      <p:sp>
        <p:nvSpPr>
          <p:cNvPr id="45061" name="Rectangle 4"/>
          <p:cNvSpPr>
            <a:spLocks noChangeArrowheads="1"/>
          </p:cNvSpPr>
          <p:nvPr/>
        </p:nvSpPr>
        <p:spPr bwMode="auto">
          <a:xfrm>
            <a:off x="914400" y="685800"/>
            <a:ext cx="7275513" cy="1197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Char char="•"/>
              <a:defRPr sz="3200">
                <a:solidFill>
                  <a:schemeClr val="tx1"/>
                </a:solidFill>
                <a:latin typeface="Times New Roman" panose="02020603050405020304" pitchFamily="18" charset="0"/>
              </a:defRPr>
            </a:lvl1pPr>
            <a:lvl2pPr marL="37931725" indent="-37474525">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lnSpc>
                <a:spcPct val="90000"/>
              </a:lnSpc>
              <a:buFontTx/>
              <a:buNone/>
            </a:pPr>
            <a:r>
              <a:rPr lang="en-US" altLang="en-US" sz="4000" b="1" dirty="0" smtClean="0">
                <a:ea typeface="MS PGothic" panose="020B0600070205080204" pitchFamily="34" charset="-128"/>
              </a:rPr>
              <a:t>Ebola outbreak takes 15% of the population</a:t>
            </a:r>
            <a:endParaRPr lang="en-US" altLang="en-US" sz="11700" b="1" dirty="0">
              <a:solidFill>
                <a:srgbClr val="CC0000"/>
              </a:solidFill>
              <a:ea typeface="MS PGothic" panose="020B0600070205080204" pitchFamily="34" charset="-128"/>
            </a:endParaRPr>
          </a:p>
        </p:txBody>
      </p:sp>
      <p:grpSp>
        <p:nvGrpSpPr>
          <p:cNvPr id="45062" name="Group 5"/>
          <p:cNvGrpSpPr>
            <a:grpSpLocks/>
          </p:cNvGrpSpPr>
          <p:nvPr/>
        </p:nvGrpSpPr>
        <p:grpSpPr bwMode="auto">
          <a:xfrm>
            <a:off x="1912938" y="1382713"/>
            <a:ext cx="4873625" cy="4405312"/>
            <a:chOff x="1755" y="922"/>
            <a:chExt cx="3070" cy="2775"/>
          </a:xfrm>
        </p:grpSpPr>
        <p:sp>
          <p:nvSpPr>
            <p:cNvPr id="45071" name="Line 6"/>
            <p:cNvSpPr>
              <a:spLocks noChangeShapeType="1"/>
            </p:cNvSpPr>
            <p:nvPr/>
          </p:nvSpPr>
          <p:spPr bwMode="auto">
            <a:xfrm>
              <a:off x="1761" y="922"/>
              <a:ext cx="0" cy="2775"/>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AU"/>
            </a:p>
          </p:txBody>
        </p:sp>
        <p:sp>
          <p:nvSpPr>
            <p:cNvPr id="45072" name="Line 7"/>
            <p:cNvSpPr>
              <a:spLocks noChangeShapeType="1"/>
            </p:cNvSpPr>
            <p:nvPr/>
          </p:nvSpPr>
          <p:spPr bwMode="auto">
            <a:xfrm>
              <a:off x="1755" y="3682"/>
              <a:ext cx="3070"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AU"/>
            </a:p>
          </p:txBody>
        </p:sp>
      </p:grpSp>
      <p:sp>
        <p:nvSpPr>
          <p:cNvPr id="45063" name="Rectangle 8"/>
          <p:cNvSpPr>
            <a:spLocks noChangeArrowheads="1"/>
          </p:cNvSpPr>
          <p:nvPr/>
        </p:nvSpPr>
        <p:spPr bwMode="auto">
          <a:xfrm>
            <a:off x="1017588" y="1190625"/>
            <a:ext cx="496887"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Times New Roman" panose="02020603050405020304" pitchFamily="18" charset="0"/>
              </a:defRPr>
            </a:lvl1pPr>
            <a:lvl2pPr marL="37931725" indent="-37474525">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b="1">
                <a:latin typeface="Arial" panose="020B0604020202020204" pitchFamily="34" charset="0"/>
                <a:ea typeface="MS PGothic" panose="020B0600070205080204" pitchFamily="34" charset="-128"/>
              </a:rPr>
              <a:t>Q</a:t>
            </a:r>
          </a:p>
        </p:txBody>
      </p:sp>
      <p:sp>
        <p:nvSpPr>
          <p:cNvPr id="45064" name="Rectangle 9"/>
          <p:cNvSpPr>
            <a:spLocks noChangeArrowheads="1"/>
          </p:cNvSpPr>
          <p:nvPr/>
        </p:nvSpPr>
        <p:spPr bwMode="auto">
          <a:xfrm>
            <a:off x="6940550" y="5697538"/>
            <a:ext cx="496888"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Times New Roman" panose="02020603050405020304" pitchFamily="18" charset="0"/>
              </a:defRPr>
            </a:lvl1pPr>
            <a:lvl2pPr marL="37931725" indent="-37474525">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b="1">
                <a:latin typeface="Arial" panose="020B0604020202020204" pitchFamily="34" charset="0"/>
                <a:ea typeface="MS PGothic" panose="020B0600070205080204" pitchFamily="34" charset="-128"/>
              </a:rPr>
              <a:t>Q</a:t>
            </a:r>
          </a:p>
        </p:txBody>
      </p:sp>
      <p:sp>
        <p:nvSpPr>
          <p:cNvPr id="45065" name="Rectangle 10"/>
          <p:cNvSpPr>
            <a:spLocks noChangeArrowheads="1"/>
          </p:cNvSpPr>
          <p:nvPr/>
        </p:nvSpPr>
        <p:spPr bwMode="auto">
          <a:xfrm rot="-5400000">
            <a:off x="-443487" y="3487145"/>
            <a:ext cx="3072958" cy="582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Times New Roman" panose="02020603050405020304" pitchFamily="18" charset="0"/>
              </a:defRPr>
            </a:lvl1pPr>
            <a:lvl2pPr marL="37931725" indent="-37474525">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b="1" dirty="0">
                <a:latin typeface="Arial" panose="020B0604020202020204" pitchFamily="34" charset="0"/>
                <a:ea typeface="MS PGothic" panose="020B0600070205080204" pitchFamily="34" charset="-128"/>
              </a:rPr>
              <a:t>Capital </a:t>
            </a:r>
            <a:r>
              <a:rPr lang="en-US" altLang="en-US" b="1" dirty="0" smtClean="0">
                <a:latin typeface="Arial" panose="020B0604020202020204" pitchFamily="34" charset="0"/>
                <a:ea typeface="MS PGothic" panose="020B0600070205080204" pitchFamily="34" charset="-128"/>
              </a:rPr>
              <a:t>Goods </a:t>
            </a:r>
            <a:endParaRPr lang="en-US" altLang="en-US" sz="2400" b="1" dirty="0">
              <a:latin typeface="Arial" panose="020B0604020202020204" pitchFamily="34" charset="0"/>
              <a:ea typeface="MS PGothic" panose="020B0600070205080204" pitchFamily="34" charset="-128"/>
            </a:endParaRPr>
          </a:p>
        </p:txBody>
      </p:sp>
      <p:sp>
        <p:nvSpPr>
          <p:cNvPr id="45066" name="Rectangle 11"/>
          <p:cNvSpPr>
            <a:spLocks noChangeArrowheads="1"/>
          </p:cNvSpPr>
          <p:nvPr/>
        </p:nvSpPr>
        <p:spPr bwMode="auto">
          <a:xfrm>
            <a:off x="2206405" y="6075363"/>
            <a:ext cx="3985066" cy="582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Times New Roman" panose="02020603050405020304" pitchFamily="18" charset="0"/>
              </a:defRPr>
            </a:lvl1pPr>
            <a:lvl2pPr marL="37931725" indent="-37474525">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b="1" dirty="0">
                <a:latin typeface="Arial" panose="020B0604020202020204" pitchFamily="34" charset="0"/>
                <a:ea typeface="MS PGothic" panose="020B0600070205080204" pitchFamily="34" charset="-128"/>
              </a:rPr>
              <a:t>Consumer </a:t>
            </a:r>
            <a:r>
              <a:rPr lang="en-US" altLang="en-US" b="1" dirty="0" smtClean="0">
                <a:latin typeface="Arial" panose="020B0604020202020204" pitchFamily="34" charset="0"/>
                <a:ea typeface="MS PGothic" panose="020B0600070205080204" pitchFamily="34" charset="-128"/>
              </a:rPr>
              <a:t>Goods  </a:t>
            </a:r>
            <a:endParaRPr lang="en-US" altLang="en-US" sz="2400" b="1" dirty="0">
              <a:latin typeface="Arial" panose="020B0604020202020204" pitchFamily="34" charset="0"/>
              <a:ea typeface="MS PGothic" panose="020B0600070205080204" pitchFamily="34" charset="-128"/>
            </a:endParaRPr>
          </a:p>
        </p:txBody>
      </p:sp>
      <p:sp>
        <p:nvSpPr>
          <p:cNvPr id="101395" name="AutoShape 19"/>
          <p:cNvSpPr>
            <a:spLocks noChangeArrowheads="1"/>
          </p:cNvSpPr>
          <p:nvPr/>
        </p:nvSpPr>
        <p:spPr bwMode="auto">
          <a:xfrm rot="8083361">
            <a:off x="3965575" y="3425825"/>
            <a:ext cx="463550" cy="317500"/>
          </a:xfrm>
          <a:prstGeom prst="rightArrow">
            <a:avLst>
              <a:gd name="adj1" fmla="val 50000"/>
              <a:gd name="adj2" fmla="val 73007"/>
            </a:avLst>
          </a:prstGeom>
          <a:solidFill>
            <a:schemeClr val="tx1"/>
          </a:solidFill>
          <a:ln w="25400">
            <a:solidFill>
              <a:srgbClr val="000000"/>
            </a:solidFill>
            <a:miter lim="800000"/>
            <a:headEnd/>
            <a:tailEnd/>
          </a:ln>
        </p:spPr>
        <p:txBody>
          <a:bodyPr rot="10800000" vert="eaVert" wrap="none" anchor="ctr"/>
          <a:lstStyle>
            <a:lvl1pPr>
              <a:spcBef>
                <a:spcPct val="20000"/>
              </a:spcBef>
              <a:buChar char="•"/>
              <a:defRPr sz="3200">
                <a:solidFill>
                  <a:schemeClr val="tx1"/>
                </a:solidFill>
                <a:latin typeface="Times New Roman" panose="02020603050405020304" pitchFamily="18" charset="0"/>
              </a:defRPr>
            </a:lvl1pPr>
            <a:lvl2pPr marL="37931725" indent="-37474525">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ea typeface="MS PGothic" panose="020B0600070205080204" pitchFamily="34" charset="-128"/>
            </a:endParaRPr>
          </a:p>
        </p:txBody>
      </p:sp>
      <p:sp>
        <p:nvSpPr>
          <p:cNvPr id="56336" name="Rectangle 16"/>
          <p:cNvSpPr>
            <a:spLocks noChangeArrowheads="1"/>
          </p:cNvSpPr>
          <p:nvPr/>
        </p:nvSpPr>
        <p:spPr bwMode="auto">
          <a:xfrm>
            <a:off x="4343400" y="1905000"/>
            <a:ext cx="4419600"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37931725" indent="-37474525">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b="1" dirty="0">
                <a:solidFill>
                  <a:srgbClr val="990000"/>
                </a:solidFill>
                <a:ea typeface="MS PGothic" panose="020B0600070205080204" pitchFamily="34" charset="-128"/>
              </a:rPr>
              <a:t>Decrease in resources decrease production possibilities for both  </a:t>
            </a:r>
          </a:p>
        </p:txBody>
      </p:sp>
      <p:sp>
        <p:nvSpPr>
          <p:cNvPr id="17" name="Rectangle 23"/>
          <p:cNvSpPr>
            <a:spLocks noChangeArrowheads="1"/>
          </p:cNvSpPr>
          <p:nvPr/>
        </p:nvSpPr>
        <p:spPr bwMode="auto">
          <a:xfrm>
            <a:off x="-1764704" y="140772"/>
            <a:ext cx="7086600" cy="489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Char char="•"/>
              <a:defRPr sz="3200">
                <a:solidFill>
                  <a:schemeClr val="tx1"/>
                </a:solidFill>
                <a:latin typeface="Times New Roman" panose="02020603050405020304" pitchFamily="18" charset="0"/>
              </a:defRPr>
            </a:lvl1pPr>
            <a:lvl2pPr marL="37931725" indent="-37474525">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600" dirty="0">
                <a:latin typeface="+mj-lt"/>
                <a:ea typeface="MS PGothic" panose="020B0600070205080204" pitchFamily="34" charset="-128"/>
              </a:rPr>
              <a:t>Question </a:t>
            </a:r>
            <a:r>
              <a:rPr lang="en-US" altLang="en-US" sz="2600" dirty="0" smtClean="0">
                <a:latin typeface="+mj-lt"/>
                <a:ea typeface="MS PGothic" panose="020B0600070205080204" pitchFamily="34" charset="-128"/>
              </a:rPr>
              <a:t>#4</a:t>
            </a:r>
            <a:endParaRPr lang="en-US" altLang="en-US" sz="2600" dirty="0">
              <a:latin typeface="+mj-lt"/>
              <a:ea typeface="MS PGothic" panose="020B0600070205080204" pitchFamily="34" charset="-128"/>
            </a:endParaRPr>
          </a:p>
        </p:txBody>
      </p:sp>
    </p:spTree>
    <p:extLst>
      <p:ext uri="{BB962C8B-B14F-4D97-AF65-F5344CB8AC3E}">
        <p14:creationId xmlns:p14="http://schemas.microsoft.com/office/powerpoint/2010/main" val="15318730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6336"/>
                                        </p:tgtEl>
                                        <p:attrNameLst>
                                          <p:attrName>style.visibility</p:attrName>
                                        </p:attrNameLst>
                                      </p:cBhvr>
                                      <p:to>
                                        <p:strVal val="visible"/>
                                      </p:to>
                                    </p:set>
                                    <p:animEffect transition="in" filter="dissolve">
                                      <p:cBhvr>
                                        <p:cTn id="7" dur="500"/>
                                        <p:tgtEl>
                                          <p:spTgt spid="5633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1395"/>
                                        </p:tgtEl>
                                        <p:attrNameLst>
                                          <p:attrName>style.visibility</p:attrName>
                                        </p:attrNameLst>
                                      </p:cBhvr>
                                      <p:to>
                                        <p:strVal val="visible"/>
                                      </p:to>
                                    </p:set>
                                    <p:animEffect transition="in" filter="wipe(left)">
                                      <p:cBhvr>
                                        <p:cTn id="12" dur="500"/>
                                        <p:tgtEl>
                                          <p:spTgt spid="10139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6322"/>
                                        </p:tgtEl>
                                        <p:attrNameLst>
                                          <p:attrName>style.visibility</p:attrName>
                                        </p:attrNameLst>
                                      </p:cBhvr>
                                      <p:to>
                                        <p:strVal val="visible"/>
                                      </p:to>
                                    </p:set>
                                    <p:animEffect transition="in" filter="dissolve">
                                      <p:cBhvr>
                                        <p:cTn id="17" dur="500"/>
                                        <p:tgtEl>
                                          <p:spTgt spid="56322"/>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56337"/>
                                        </p:tgtEl>
                                        <p:attrNameLst>
                                          <p:attrName>style.visibility</p:attrName>
                                        </p:attrNameLst>
                                      </p:cBhvr>
                                      <p:to>
                                        <p:strVal val="visible"/>
                                      </p:to>
                                    </p:set>
                                    <p:animEffect transition="in" filter="dissolve">
                                      <p:cBhvr>
                                        <p:cTn id="20" dur="500"/>
                                        <p:tgtEl>
                                          <p:spTgt spid="563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37" grpId="0" animBg="1"/>
      <p:bldP spid="56322" grpId="0" animBg="1"/>
      <p:bldP spid="101395" grpId="0" animBg="1" autoUpdateAnimBg="0"/>
      <p:bldP spid="5633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Arc 2"/>
          <p:cNvSpPr>
            <a:spLocks/>
          </p:cNvSpPr>
          <p:nvPr/>
        </p:nvSpPr>
        <p:spPr bwMode="auto">
          <a:xfrm>
            <a:off x="1925638" y="2971800"/>
            <a:ext cx="2646362" cy="2819400"/>
          </a:xfrm>
          <a:custGeom>
            <a:avLst/>
            <a:gdLst>
              <a:gd name="T0" fmla="*/ 0 w 21600"/>
              <a:gd name="T1" fmla="*/ 0 h 21668"/>
              <a:gd name="T2" fmla="*/ 2147483646 w 21600"/>
              <a:gd name="T3" fmla="*/ 2147483646 h 21668"/>
              <a:gd name="T4" fmla="*/ 0 w 21600"/>
              <a:gd name="T5" fmla="*/ 2147483646 h 21668"/>
              <a:gd name="T6" fmla="*/ 0 60000 65536"/>
              <a:gd name="T7" fmla="*/ 0 60000 65536"/>
              <a:gd name="T8" fmla="*/ 0 60000 65536"/>
              <a:gd name="T9" fmla="*/ 0 w 21600"/>
              <a:gd name="T10" fmla="*/ 0 h 21668"/>
              <a:gd name="T11" fmla="*/ 21600 w 21600"/>
              <a:gd name="T12" fmla="*/ 21668 h 21668"/>
            </a:gdLst>
            <a:ahLst/>
            <a:cxnLst>
              <a:cxn ang="T6">
                <a:pos x="T0" y="T1"/>
              </a:cxn>
              <a:cxn ang="T7">
                <a:pos x="T2" y="T3"/>
              </a:cxn>
              <a:cxn ang="T8">
                <a:pos x="T4" y="T5"/>
              </a:cxn>
            </a:cxnLst>
            <a:rect l="T9" t="T10" r="T11" b="T12"/>
            <a:pathLst>
              <a:path w="21600" h="21668" fill="none" extrusionOk="0">
                <a:moveTo>
                  <a:pt x="-1" y="0"/>
                </a:moveTo>
                <a:cubicBezTo>
                  <a:pt x="11929" y="0"/>
                  <a:pt x="21600" y="9670"/>
                  <a:pt x="21600" y="21600"/>
                </a:cubicBezTo>
                <a:cubicBezTo>
                  <a:pt x="21600" y="21622"/>
                  <a:pt x="21599" y="21645"/>
                  <a:pt x="21599" y="21667"/>
                </a:cubicBezTo>
              </a:path>
              <a:path w="21600" h="21668" stroke="0" extrusionOk="0">
                <a:moveTo>
                  <a:pt x="-1" y="0"/>
                </a:moveTo>
                <a:cubicBezTo>
                  <a:pt x="11929" y="0"/>
                  <a:pt x="21600" y="9670"/>
                  <a:pt x="21600" y="21600"/>
                </a:cubicBezTo>
                <a:cubicBezTo>
                  <a:pt x="21600" y="21622"/>
                  <a:pt x="21599" y="21645"/>
                  <a:pt x="21599" y="21667"/>
                </a:cubicBezTo>
                <a:lnTo>
                  <a:pt x="0" y="21600"/>
                </a:lnTo>
                <a:lnTo>
                  <a:pt x="-1" y="0"/>
                </a:lnTo>
                <a:close/>
              </a:path>
            </a:pathLst>
          </a:custGeom>
          <a:solidFill>
            <a:srgbClr val="99FF66"/>
          </a:solidFill>
          <a:ln w="76200" cap="rnd">
            <a:solidFill>
              <a:srgbClr val="000099"/>
            </a:solidFill>
            <a:round/>
            <a:headEnd/>
            <a:tailEnd/>
          </a:ln>
        </p:spPr>
        <p:txBody>
          <a:bodyPr wrap="none" anchor="ctr"/>
          <a:lstStyle/>
          <a:p>
            <a:endParaRPr lang="en-AU"/>
          </a:p>
        </p:txBody>
      </p:sp>
      <p:sp>
        <p:nvSpPr>
          <p:cNvPr id="43011" name="Rectangle 4"/>
          <p:cNvSpPr>
            <a:spLocks noChangeArrowheads="1"/>
          </p:cNvSpPr>
          <p:nvPr/>
        </p:nvSpPr>
        <p:spPr bwMode="auto">
          <a:xfrm>
            <a:off x="1066800" y="685800"/>
            <a:ext cx="6781800" cy="1086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Char char="•"/>
              <a:defRPr sz="3200">
                <a:solidFill>
                  <a:schemeClr val="tx1"/>
                </a:solidFill>
                <a:latin typeface="Times New Roman" panose="02020603050405020304" pitchFamily="18" charset="0"/>
              </a:defRPr>
            </a:lvl1pPr>
            <a:lvl2pPr marL="37931725" indent="-37474525">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lnSpc>
                <a:spcPct val="90000"/>
              </a:lnSpc>
              <a:spcBef>
                <a:spcPct val="0"/>
              </a:spcBef>
              <a:buFontTx/>
              <a:buNone/>
            </a:pPr>
            <a:r>
              <a:rPr lang="en-US" altLang="en-US" sz="3600" b="1" dirty="0" smtClean="0">
                <a:ea typeface="MS PGothic" panose="020B0600070205080204" pitchFamily="34" charset="-128"/>
              </a:rPr>
              <a:t>An increase in demand for consumer goods</a:t>
            </a:r>
            <a:endParaRPr lang="en-US" altLang="en-US" sz="4800" b="1" dirty="0">
              <a:solidFill>
                <a:srgbClr val="CC0000"/>
              </a:solidFill>
              <a:ea typeface="MS PGothic" panose="020B0600070205080204" pitchFamily="34" charset="-128"/>
            </a:endParaRPr>
          </a:p>
        </p:txBody>
      </p:sp>
      <p:grpSp>
        <p:nvGrpSpPr>
          <p:cNvPr id="43012" name="Group 5"/>
          <p:cNvGrpSpPr>
            <a:grpSpLocks/>
          </p:cNvGrpSpPr>
          <p:nvPr/>
        </p:nvGrpSpPr>
        <p:grpSpPr bwMode="auto">
          <a:xfrm>
            <a:off x="1912938" y="1382713"/>
            <a:ext cx="4873625" cy="4405312"/>
            <a:chOff x="1755" y="922"/>
            <a:chExt cx="3070" cy="2775"/>
          </a:xfrm>
        </p:grpSpPr>
        <p:sp>
          <p:nvSpPr>
            <p:cNvPr id="43023" name="Line 6"/>
            <p:cNvSpPr>
              <a:spLocks noChangeShapeType="1"/>
            </p:cNvSpPr>
            <p:nvPr/>
          </p:nvSpPr>
          <p:spPr bwMode="auto">
            <a:xfrm>
              <a:off x="1761" y="922"/>
              <a:ext cx="0" cy="2775"/>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AU"/>
            </a:p>
          </p:txBody>
        </p:sp>
        <p:sp>
          <p:nvSpPr>
            <p:cNvPr id="43024" name="Line 7"/>
            <p:cNvSpPr>
              <a:spLocks noChangeShapeType="1"/>
            </p:cNvSpPr>
            <p:nvPr/>
          </p:nvSpPr>
          <p:spPr bwMode="auto">
            <a:xfrm>
              <a:off x="1755" y="3682"/>
              <a:ext cx="3070"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AU"/>
            </a:p>
          </p:txBody>
        </p:sp>
      </p:grpSp>
      <p:sp>
        <p:nvSpPr>
          <p:cNvPr id="43013" name="Rectangle 8"/>
          <p:cNvSpPr>
            <a:spLocks noChangeArrowheads="1"/>
          </p:cNvSpPr>
          <p:nvPr/>
        </p:nvSpPr>
        <p:spPr bwMode="auto">
          <a:xfrm>
            <a:off x="1017588" y="1190625"/>
            <a:ext cx="496887"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Times New Roman" panose="02020603050405020304" pitchFamily="18" charset="0"/>
              </a:defRPr>
            </a:lvl1pPr>
            <a:lvl2pPr marL="37931725" indent="-37474525">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b="1">
                <a:latin typeface="Arial" panose="020B0604020202020204" pitchFamily="34" charset="0"/>
                <a:ea typeface="MS PGothic" panose="020B0600070205080204" pitchFamily="34" charset="-128"/>
              </a:rPr>
              <a:t>Q</a:t>
            </a:r>
          </a:p>
        </p:txBody>
      </p:sp>
      <p:sp>
        <p:nvSpPr>
          <p:cNvPr id="43014" name="Rectangle 9"/>
          <p:cNvSpPr>
            <a:spLocks noChangeArrowheads="1"/>
          </p:cNvSpPr>
          <p:nvPr/>
        </p:nvSpPr>
        <p:spPr bwMode="auto">
          <a:xfrm>
            <a:off x="6940550" y="5697538"/>
            <a:ext cx="496888"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Times New Roman" panose="02020603050405020304" pitchFamily="18" charset="0"/>
              </a:defRPr>
            </a:lvl1pPr>
            <a:lvl2pPr marL="37931725" indent="-37474525">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b="1">
                <a:latin typeface="Arial" panose="020B0604020202020204" pitchFamily="34" charset="0"/>
                <a:ea typeface="MS PGothic" panose="020B0600070205080204" pitchFamily="34" charset="-128"/>
              </a:rPr>
              <a:t>Q</a:t>
            </a:r>
          </a:p>
        </p:txBody>
      </p:sp>
      <p:sp>
        <p:nvSpPr>
          <p:cNvPr id="43015" name="Rectangle 10"/>
          <p:cNvSpPr>
            <a:spLocks noChangeArrowheads="1"/>
          </p:cNvSpPr>
          <p:nvPr/>
        </p:nvSpPr>
        <p:spPr bwMode="auto">
          <a:xfrm rot="-5400000">
            <a:off x="-388162" y="3493495"/>
            <a:ext cx="2959145" cy="582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Times New Roman" panose="02020603050405020304" pitchFamily="18" charset="0"/>
              </a:defRPr>
            </a:lvl1pPr>
            <a:lvl2pPr marL="37931725" indent="-37474525">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b="1" dirty="0" smtClean="0">
                <a:latin typeface="Arial" panose="020B0604020202020204" pitchFamily="34" charset="0"/>
                <a:ea typeface="MS PGothic" panose="020B0600070205080204" pitchFamily="34" charset="-128"/>
              </a:rPr>
              <a:t>Capital Goods</a:t>
            </a:r>
            <a:endParaRPr lang="en-US" altLang="en-US" b="1" dirty="0">
              <a:latin typeface="Arial" panose="020B0604020202020204" pitchFamily="34" charset="0"/>
              <a:ea typeface="MS PGothic" panose="020B0600070205080204" pitchFamily="34" charset="-128"/>
            </a:endParaRPr>
          </a:p>
        </p:txBody>
      </p:sp>
      <p:sp>
        <p:nvSpPr>
          <p:cNvPr id="43016" name="Rectangle 11"/>
          <p:cNvSpPr>
            <a:spLocks noChangeArrowheads="1"/>
          </p:cNvSpPr>
          <p:nvPr/>
        </p:nvSpPr>
        <p:spPr bwMode="auto">
          <a:xfrm>
            <a:off x="2360350" y="6075363"/>
            <a:ext cx="3666069" cy="582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Times New Roman" panose="02020603050405020304" pitchFamily="18" charset="0"/>
              </a:defRPr>
            </a:lvl1pPr>
            <a:lvl2pPr marL="37931725" indent="-37474525">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b="1" dirty="0" smtClean="0">
                <a:latin typeface="Arial" panose="020B0604020202020204" pitchFamily="34" charset="0"/>
                <a:ea typeface="MS PGothic" panose="020B0600070205080204" pitchFamily="34" charset="-128"/>
              </a:rPr>
              <a:t>Consumer goods </a:t>
            </a:r>
            <a:endParaRPr lang="en-US" altLang="en-US" sz="2400" b="1" dirty="0">
              <a:latin typeface="Arial" panose="020B0604020202020204" pitchFamily="34" charset="0"/>
              <a:ea typeface="MS PGothic" panose="020B0600070205080204" pitchFamily="34" charset="-128"/>
            </a:endParaRPr>
          </a:p>
        </p:txBody>
      </p:sp>
      <p:sp>
        <p:nvSpPr>
          <p:cNvPr id="101395" name="AutoShape 19"/>
          <p:cNvSpPr>
            <a:spLocks noChangeArrowheads="1"/>
          </p:cNvSpPr>
          <p:nvPr/>
        </p:nvSpPr>
        <p:spPr bwMode="auto">
          <a:xfrm rot="2427778">
            <a:off x="3505200" y="3581400"/>
            <a:ext cx="463550" cy="317500"/>
          </a:xfrm>
          <a:prstGeom prst="rightArrow">
            <a:avLst>
              <a:gd name="adj1" fmla="val 50000"/>
              <a:gd name="adj2" fmla="val 73007"/>
            </a:avLst>
          </a:prstGeom>
          <a:solidFill>
            <a:schemeClr val="tx1"/>
          </a:solidFill>
          <a:ln w="25400">
            <a:solidFill>
              <a:srgbClr val="000000"/>
            </a:solidFill>
            <a:miter lim="800000"/>
            <a:headEnd/>
            <a:tailEnd/>
          </a:ln>
        </p:spPr>
        <p:txBody>
          <a:bodyPr rot="10800000" wrap="none" anchor="ctr"/>
          <a:lstStyle>
            <a:lvl1pPr>
              <a:spcBef>
                <a:spcPct val="20000"/>
              </a:spcBef>
              <a:buChar char="•"/>
              <a:defRPr sz="3200">
                <a:solidFill>
                  <a:schemeClr val="tx1"/>
                </a:solidFill>
                <a:latin typeface="Times New Roman" panose="02020603050405020304" pitchFamily="18" charset="0"/>
              </a:defRPr>
            </a:lvl1pPr>
            <a:lvl2pPr marL="37931725" indent="-37474525">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ea typeface="MS PGothic" panose="020B0600070205080204" pitchFamily="34" charset="-128"/>
            </a:endParaRPr>
          </a:p>
        </p:txBody>
      </p:sp>
      <p:sp>
        <p:nvSpPr>
          <p:cNvPr id="43019" name="Slide Number Placeholder 23"/>
          <p:cNvSpPr txBox="1">
            <a:spLocks noGrp="1"/>
          </p:cNvSpPr>
          <p:nvPr/>
        </p:nvSpPr>
        <p:spPr bwMode="auto">
          <a:xfrm>
            <a:off x="72390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37931725" indent="-37474525">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0"/>
              </a:spcBef>
              <a:buFontTx/>
              <a:buNone/>
            </a:pPr>
            <a:fld id="{7455D09C-E82E-44AE-AF5A-33A63F3F628F}" type="slidenum">
              <a:rPr lang="en-US" altLang="en-US" sz="1400">
                <a:ea typeface="MS PGothic" panose="020B0600070205080204" pitchFamily="34" charset="-128"/>
              </a:rPr>
              <a:pPr algn="r" eaLnBrk="1" hangingPunct="1">
                <a:spcBef>
                  <a:spcPct val="0"/>
                </a:spcBef>
                <a:buFontTx/>
                <a:buNone/>
              </a:pPr>
              <a:t>17</a:t>
            </a:fld>
            <a:endParaRPr lang="en-US" altLang="en-US" sz="1400">
              <a:ea typeface="MS PGothic" panose="020B0600070205080204" pitchFamily="34" charset="-128"/>
            </a:endParaRPr>
          </a:p>
        </p:txBody>
      </p:sp>
      <p:sp>
        <p:nvSpPr>
          <p:cNvPr id="54287" name="Oval 51"/>
          <p:cNvSpPr>
            <a:spLocks noChangeArrowheads="1"/>
          </p:cNvSpPr>
          <p:nvPr/>
        </p:nvSpPr>
        <p:spPr bwMode="auto">
          <a:xfrm>
            <a:off x="4038600" y="4114800"/>
            <a:ext cx="152400" cy="152400"/>
          </a:xfrm>
          <a:prstGeom prst="ellipse">
            <a:avLst/>
          </a:prstGeom>
          <a:solidFill>
            <a:srgbClr val="FFFF00"/>
          </a:solidFill>
          <a:ln w="2857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37931725" indent="-37474525">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ea typeface="MS PGothic" panose="020B0600070205080204" pitchFamily="34" charset="-128"/>
            </a:endParaRPr>
          </a:p>
        </p:txBody>
      </p:sp>
      <p:sp>
        <p:nvSpPr>
          <p:cNvPr id="54288" name="Oval 51"/>
          <p:cNvSpPr>
            <a:spLocks noChangeArrowheads="1"/>
          </p:cNvSpPr>
          <p:nvPr/>
        </p:nvSpPr>
        <p:spPr bwMode="auto">
          <a:xfrm>
            <a:off x="3200400" y="3276600"/>
            <a:ext cx="152400" cy="152400"/>
          </a:xfrm>
          <a:prstGeom prst="ellipse">
            <a:avLst/>
          </a:prstGeom>
          <a:solidFill>
            <a:srgbClr val="FFFF00"/>
          </a:solidFill>
          <a:ln w="2857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37931725" indent="-37474525">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ea typeface="MS PGothic" panose="020B0600070205080204" pitchFamily="34" charset="-128"/>
            </a:endParaRPr>
          </a:p>
        </p:txBody>
      </p:sp>
      <p:sp>
        <p:nvSpPr>
          <p:cNvPr id="54289" name="Rectangle 17"/>
          <p:cNvSpPr>
            <a:spLocks noChangeArrowheads="1"/>
          </p:cNvSpPr>
          <p:nvPr/>
        </p:nvSpPr>
        <p:spPr bwMode="auto">
          <a:xfrm>
            <a:off x="4267200" y="1676400"/>
            <a:ext cx="4419600"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37931725" indent="-37474525">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b="1">
                <a:solidFill>
                  <a:srgbClr val="990000"/>
                </a:solidFill>
                <a:ea typeface="MS PGothic" panose="020B0600070205080204" pitchFamily="34" charset="-128"/>
              </a:rPr>
              <a:t>The curve doesn’t shift!</a:t>
            </a:r>
          </a:p>
          <a:p>
            <a:pPr algn="ctr" eaLnBrk="1" hangingPunct="1">
              <a:spcBef>
                <a:spcPct val="0"/>
              </a:spcBef>
              <a:buFontTx/>
              <a:buNone/>
            </a:pPr>
            <a:r>
              <a:rPr lang="en-US" altLang="en-US" b="1">
                <a:solidFill>
                  <a:srgbClr val="990000"/>
                </a:solidFill>
                <a:ea typeface="MS PGothic" panose="020B0600070205080204" pitchFamily="34" charset="-128"/>
              </a:rPr>
              <a:t>A change in demand doesn’t shift the curve  </a:t>
            </a:r>
          </a:p>
        </p:txBody>
      </p:sp>
      <p:sp>
        <p:nvSpPr>
          <p:cNvPr id="17" name="Rectangle 23"/>
          <p:cNvSpPr>
            <a:spLocks noChangeArrowheads="1"/>
          </p:cNvSpPr>
          <p:nvPr/>
        </p:nvSpPr>
        <p:spPr bwMode="auto">
          <a:xfrm>
            <a:off x="-1764704" y="140772"/>
            <a:ext cx="7086600" cy="489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Char char="•"/>
              <a:defRPr sz="3200">
                <a:solidFill>
                  <a:schemeClr val="tx1"/>
                </a:solidFill>
                <a:latin typeface="Times New Roman" panose="02020603050405020304" pitchFamily="18" charset="0"/>
              </a:defRPr>
            </a:lvl1pPr>
            <a:lvl2pPr marL="37931725" indent="-37474525">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600" dirty="0" smtClean="0">
                <a:latin typeface="+mj-lt"/>
                <a:ea typeface="MS PGothic" panose="020B0600070205080204" pitchFamily="34" charset="-128"/>
              </a:rPr>
              <a:t>Question #5</a:t>
            </a:r>
            <a:endParaRPr lang="en-US" altLang="en-US" sz="2600" dirty="0">
              <a:latin typeface="+mj-lt"/>
              <a:ea typeface="MS PGothic" panose="020B0600070205080204" pitchFamily="34" charset="-128"/>
            </a:endParaRPr>
          </a:p>
        </p:txBody>
      </p:sp>
    </p:spTree>
    <p:extLst>
      <p:ext uri="{BB962C8B-B14F-4D97-AF65-F5344CB8AC3E}">
        <p14:creationId xmlns:p14="http://schemas.microsoft.com/office/powerpoint/2010/main" val="29343980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4289"/>
                                        </p:tgtEl>
                                        <p:attrNameLst>
                                          <p:attrName>style.visibility</p:attrName>
                                        </p:attrNameLst>
                                      </p:cBhvr>
                                      <p:to>
                                        <p:strVal val="visible"/>
                                      </p:to>
                                    </p:set>
                                    <p:animEffect transition="in" filter="dissolve">
                                      <p:cBhvr>
                                        <p:cTn id="7" dur="500"/>
                                        <p:tgtEl>
                                          <p:spTgt spid="5428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1395"/>
                                        </p:tgtEl>
                                        <p:attrNameLst>
                                          <p:attrName>style.visibility</p:attrName>
                                        </p:attrNameLst>
                                      </p:cBhvr>
                                      <p:to>
                                        <p:strVal val="visible"/>
                                      </p:to>
                                    </p:set>
                                    <p:animEffect transition="in" filter="wipe(left)">
                                      <p:cBhvr>
                                        <p:cTn id="12" dur="500"/>
                                        <p:tgtEl>
                                          <p:spTgt spid="10139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4288"/>
                                        </p:tgtEl>
                                        <p:attrNameLst>
                                          <p:attrName>style.visibility</p:attrName>
                                        </p:attrNameLst>
                                      </p:cBhvr>
                                      <p:to>
                                        <p:strVal val="visible"/>
                                      </p:to>
                                    </p:set>
                                    <p:animEffect transition="in" filter="dissolve">
                                      <p:cBhvr>
                                        <p:cTn id="17" dur="500"/>
                                        <p:tgtEl>
                                          <p:spTgt spid="54288"/>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54287"/>
                                        </p:tgtEl>
                                        <p:attrNameLst>
                                          <p:attrName>style.visibility</p:attrName>
                                        </p:attrNameLst>
                                      </p:cBhvr>
                                      <p:to>
                                        <p:strVal val="visible"/>
                                      </p:to>
                                    </p:set>
                                    <p:animEffect transition="in" filter="dissolve">
                                      <p:cBhvr>
                                        <p:cTn id="20" dur="500"/>
                                        <p:tgtEl>
                                          <p:spTgt spid="542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95" grpId="0" animBg="1" autoUpdateAnimBg="0"/>
      <p:bldP spid="54287" grpId="0" animBg="1"/>
      <p:bldP spid="54288" grpId="0" animBg="1"/>
      <p:bldP spid="5428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Arc 2"/>
          <p:cNvSpPr>
            <a:spLocks/>
          </p:cNvSpPr>
          <p:nvPr/>
        </p:nvSpPr>
        <p:spPr bwMode="auto">
          <a:xfrm>
            <a:off x="1981200" y="2362200"/>
            <a:ext cx="3657600" cy="3352800"/>
          </a:xfrm>
          <a:custGeom>
            <a:avLst/>
            <a:gdLst>
              <a:gd name="T0" fmla="*/ 0 w 21600"/>
              <a:gd name="T1" fmla="*/ 0 h 21668"/>
              <a:gd name="T2" fmla="*/ 2147483646 w 21600"/>
              <a:gd name="T3" fmla="*/ 2147483646 h 21668"/>
              <a:gd name="T4" fmla="*/ 0 w 21600"/>
              <a:gd name="T5" fmla="*/ 2147483646 h 21668"/>
              <a:gd name="T6" fmla="*/ 0 60000 65536"/>
              <a:gd name="T7" fmla="*/ 0 60000 65536"/>
              <a:gd name="T8" fmla="*/ 0 60000 65536"/>
              <a:gd name="T9" fmla="*/ 0 w 21600"/>
              <a:gd name="T10" fmla="*/ 0 h 21668"/>
              <a:gd name="T11" fmla="*/ 21600 w 21600"/>
              <a:gd name="T12" fmla="*/ 21668 h 21668"/>
            </a:gdLst>
            <a:ahLst/>
            <a:cxnLst>
              <a:cxn ang="T6">
                <a:pos x="T0" y="T1"/>
              </a:cxn>
              <a:cxn ang="T7">
                <a:pos x="T2" y="T3"/>
              </a:cxn>
              <a:cxn ang="T8">
                <a:pos x="T4" y="T5"/>
              </a:cxn>
            </a:cxnLst>
            <a:rect l="T9" t="T10" r="T11" b="T12"/>
            <a:pathLst>
              <a:path w="21600" h="21668" fill="none" extrusionOk="0">
                <a:moveTo>
                  <a:pt x="-1" y="0"/>
                </a:moveTo>
                <a:cubicBezTo>
                  <a:pt x="11929" y="0"/>
                  <a:pt x="21600" y="9670"/>
                  <a:pt x="21600" y="21600"/>
                </a:cubicBezTo>
                <a:cubicBezTo>
                  <a:pt x="21600" y="21622"/>
                  <a:pt x="21599" y="21645"/>
                  <a:pt x="21599" y="21667"/>
                </a:cubicBezTo>
              </a:path>
              <a:path w="21600" h="21668" stroke="0" extrusionOk="0">
                <a:moveTo>
                  <a:pt x="-1" y="0"/>
                </a:moveTo>
                <a:cubicBezTo>
                  <a:pt x="11929" y="0"/>
                  <a:pt x="21600" y="9670"/>
                  <a:pt x="21600" y="21600"/>
                </a:cubicBezTo>
                <a:cubicBezTo>
                  <a:pt x="21600" y="21622"/>
                  <a:pt x="21599" y="21645"/>
                  <a:pt x="21599" y="21667"/>
                </a:cubicBezTo>
                <a:lnTo>
                  <a:pt x="0" y="21600"/>
                </a:lnTo>
                <a:lnTo>
                  <a:pt x="-1" y="0"/>
                </a:lnTo>
                <a:close/>
              </a:path>
            </a:pathLst>
          </a:custGeom>
          <a:solidFill>
            <a:srgbClr val="99FF66"/>
          </a:solidFill>
          <a:ln w="76200" cap="rnd">
            <a:solidFill>
              <a:srgbClr val="000099"/>
            </a:solidFill>
            <a:round/>
            <a:headEnd/>
            <a:tailEnd/>
          </a:ln>
        </p:spPr>
        <p:txBody>
          <a:bodyPr wrap="none" anchor="ctr"/>
          <a:lstStyle/>
          <a:p>
            <a:endParaRPr lang="en-AU"/>
          </a:p>
        </p:txBody>
      </p:sp>
      <p:sp>
        <p:nvSpPr>
          <p:cNvPr id="47107" name="Rectangle 4"/>
          <p:cNvSpPr>
            <a:spLocks noChangeArrowheads="1"/>
          </p:cNvSpPr>
          <p:nvPr/>
        </p:nvSpPr>
        <p:spPr bwMode="auto">
          <a:xfrm>
            <a:off x="762000" y="609600"/>
            <a:ext cx="7580313" cy="1197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Char char="•"/>
              <a:defRPr sz="3200">
                <a:solidFill>
                  <a:schemeClr val="tx1"/>
                </a:solidFill>
                <a:latin typeface="Times New Roman" panose="02020603050405020304" pitchFamily="18" charset="0"/>
              </a:defRPr>
            </a:lvl1pPr>
            <a:lvl2pPr marL="37931725" indent="-37474525">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lnSpc>
                <a:spcPct val="90000"/>
              </a:lnSpc>
              <a:buFontTx/>
              <a:buNone/>
            </a:pPr>
            <a:r>
              <a:rPr lang="en-US" altLang="en-US" sz="4000" b="1" dirty="0" smtClean="0">
                <a:ea typeface="MS PGothic" panose="020B0600070205080204" pitchFamily="34" charset="-128"/>
              </a:rPr>
              <a:t>Inefficient production of consumer goods</a:t>
            </a:r>
            <a:endParaRPr lang="en-US" altLang="en-US" sz="4000" b="1" dirty="0">
              <a:solidFill>
                <a:srgbClr val="CC0000"/>
              </a:solidFill>
              <a:ea typeface="MS PGothic" panose="020B0600070205080204" pitchFamily="34" charset="-128"/>
            </a:endParaRPr>
          </a:p>
        </p:txBody>
      </p:sp>
      <p:grpSp>
        <p:nvGrpSpPr>
          <p:cNvPr id="47108" name="Group 5"/>
          <p:cNvGrpSpPr>
            <a:grpSpLocks/>
          </p:cNvGrpSpPr>
          <p:nvPr/>
        </p:nvGrpSpPr>
        <p:grpSpPr bwMode="auto">
          <a:xfrm>
            <a:off x="1912938" y="1382713"/>
            <a:ext cx="4873625" cy="4405312"/>
            <a:chOff x="1755" y="922"/>
            <a:chExt cx="3070" cy="2775"/>
          </a:xfrm>
        </p:grpSpPr>
        <p:sp>
          <p:nvSpPr>
            <p:cNvPr id="47119" name="Line 6"/>
            <p:cNvSpPr>
              <a:spLocks noChangeShapeType="1"/>
            </p:cNvSpPr>
            <p:nvPr/>
          </p:nvSpPr>
          <p:spPr bwMode="auto">
            <a:xfrm>
              <a:off x="1761" y="922"/>
              <a:ext cx="0" cy="2775"/>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AU"/>
            </a:p>
          </p:txBody>
        </p:sp>
        <p:sp>
          <p:nvSpPr>
            <p:cNvPr id="47120" name="Line 7"/>
            <p:cNvSpPr>
              <a:spLocks noChangeShapeType="1"/>
            </p:cNvSpPr>
            <p:nvPr/>
          </p:nvSpPr>
          <p:spPr bwMode="auto">
            <a:xfrm>
              <a:off x="1755" y="3682"/>
              <a:ext cx="3070"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AU"/>
            </a:p>
          </p:txBody>
        </p:sp>
      </p:grpSp>
      <p:sp>
        <p:nvSpPr>
          <p:cNvPr id="47109" name="Rectangle 8"/>
          <p:cNvSpPr>
            <a:spLocks noChangeArrowheads="1"/>
          </p:cNvSpPr>
          <p:nvPr/>
        </p:nvSpPr>
        <p:spPr bwMode="auto">
          <a:xfrm>
            <a:off x="1017588" y="1190625"/>
            <a:ext cx="496887"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Times New Roman" panose="02020603050405020304" pitchFamily="18" charset="0"/>
              </a:defRPr>
            </a:lvl1pPr>
            <a:lvl2pPr marL="37931725" indent="-37474525">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b="1">
                <a:latin typeface="Arial" panose="020B0604020202020204" pitchFamily="34" charset="0"/>
                <a:ea typeface="MS PGothic" panose="020B0600070205080204" pitchFamily="34" charset="-128"/>
              </a:rPr>
              <a:t>Q</a:t>
            </a:r>
          </a:p>
        </p:txBody>
      </p:sp>
      <p:sp>
        <p:nvSpPr>
          <p:cNvPr id="47110" name="Rectangle 9"/>
          <p:cNvSpPr>
            <a:spLocks noChangeArrowheads="1"/>
          </p:cNvSpPr>
          <p:nvPr/>
        </p:nvSpPr>
        <p:spPr bwMode="auto">
          <a:xfrm>
            <a:off x="6940550" y="5697538"/>
            <a:ext cx="496888"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Times New Roman" panose="02020603050405020304" pitchFamily="18" charset="0"/>
              </a:defRPr>
            </a:lvl1pPr>
            <a:lvl2pPr marL="37931725" indent="-37474525">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b="1">
                <a:latin typeface="Arial" panose="020B0604020202020204" pitchFamily="34" charset="0"/>
                <a:ea typeface="MS PGothic" panose="020B0600070205080204" pitchFamily="34" charset="-128"/>
              </a:rPr>
              <a:t>Q</a:t>
            </a:r>
          </a:p>
        </p:txBody>
      </p:sp>
      <p:sp>
        <p:nvSpPr>
          <p:cNvPr id="47111" name="Rectangle 10"/>
          <p:cNvSpPr>
            <a:spLocks noChangeArrowheads="1"/>
          </p:cNvSpPr>
          <p:nvPr/>
        </p:nvSpPr>
        <p:spPr bwMode="auto">
          <a:xfrm rot="-5400000">
            <a:off x="-386580" y="3487145"/>
            <a:ext cx="2959144" cy="582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Times New Roman" panose="02020603050405020304" pitchFamily="18" charset="0"/>
              </a:defRPr>
            </a:lvl1pPr>
            <a:lvl2pPr marL="37931725" indent="-37474525">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b="1" dirty="0">
                <a:latin typeface="Arial" panose="020B0604020202020204" pitchFamily="34" charset="0"/>
                <a:ea typeface="MS PGothic" panose="020B0600070205080204" pitchFamily="34" charset="-128"/>
              </a:rPr>
              <a:t>Capital </a:t>
            </a:r>
            <a:r>
              <a:rPr lang="en-US" altLang="en-US" b="1" dirty="0" smtClean="0">
                <a:latin typeface="Arial" panose="020B0604020202020204" pitchFamily="34" charset="0"/>
                <a:ea typeface="MS PGothic" panose="020B0600070205080204" pitchFamily="34" charset="-128"/>
              </a:rPr>
              <a:t>Goods</a:t>
            </a:r>
            <a:endParaRPr lang="en-US" altLang="en-US" sz="2400" b="1" dirty="0">
              <a:latin typeface="Arial" panose="020B0604020202020204" pitchFamily="34" charset="0"/>
              <a:ea typeface="MS PGothic" panose="020B0600070205080204" pitchFamily="34" charset="-128"/>
            </a:endParaRPr>
          </a:p>
        </p:txBody>
      </p:sp>
      <p:sp>
        <p:nvSpPr>
          <p:cNvPr id="47112" name="Rectangle 11"/>
          <p:cNvSpPr>
            <a:spLocks noChangeArrowheads="1"/>
          </p:cNvSpPr>
          <p:nvPr/>
        </p:nvSpPr>
        <p:spPr bwMode="auto">
          <a:xfrm>
            <a:off x="2263311" y="6075363"/>
            <a:ext cx="3871253" cy="582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Times New Roman" panose="02020603050405020304" pitchFamily="18" charset="0"/>
              </a:defRPr>
            </a:lvl1pPr>
            <a:lvl2pPr marL="37931725" indent="-37474525">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b="1" dirty="0">
                <a:latin typeface="Arial" panose="020B0604020202020204" pitchFamily="34" charset="0"/>
                <a:ea typeface="MS PGothic" panose="020B0600070205080204" pitchFamily="34" charset="-128"/>
              </a:rPr>
              <a:t>Consumer Goods </a:t>
            </a:r>
            <a:endParaRPr lang="en-US" altLang="en-US" sz="2400" b="1" dirty="0">
              <a:latin typeface="Arial" panose="020B0604020202020204" pitchFamily="34" charset="0"/>
              <a:ea typeface="MS PGothic" panose="020B0600070205080204" pitchFamily="34" charset="-128"/>
            </a:endParaRPr>
          </a:p>
        </p:txBody>
      </p:sp>
      <p:sp>
        <p:nvSpPr>
          <p:cNvPr id="101395" name="AutoShape 19"/>
          <p:cNvSpPr>
            <a:spLocks noChangeArrowheads="1"/>
          </p:cNvSpPr>
          <p:nvPr/>
        </p:nvSpPr>
        <p:spPr bwMode="auto">
          <a:xfrm rot="8000922">
            <a:off x="3698875" y="3540125"/>
            <a:ext cx="692150" cy="317500"/>
          </a:xfrm>
          <a:prstGeom prst="rightArrow">
            <a:avLst>
              <a:gd name="adj1" fmla="val 50000"/>
              <a:gd name="adj2" fmla="val 109010"/>
            </a:avLst>
          </a:prstGeom>
          <a:solidFill>
            <a:schemeClr val="tx1"/>
          </a:solidFill>
          <a:ln w="25400">
            <a:solidFill>
              <a:srgbClr val="000000"/>
            </a:solidFill>
            <a:miter lim="800000"/>
            <a:headEnd/>
            <a:tailEnd/>
          </a:ln>
        </p:spPr>
        <p:txBody>
          <a:bodyPr rot="10800000" vert="eaVert" wrap="none" anchor="ctr"/>
          <a:lstStyle>
            <a:lvl1pPr>
              <a:spcBef>
                <a:spcPct val="20000"/>
              </a:spcBef>
              <a:buChar char="•"/>
              <a:defRPr sz="3200">
                <a:solidFill>
                  <a:schemeClr val="tx1"/>
                </a:solidFill>
                <a:latin typeface="Times New Roman" panose="02020603050405020304" pitchFamily="18" charset="0"/>
              </a:defRPr>
            </a:lvl1pPr>
            <a:lvl2pPr marL="37931725" indent="-37474525">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ea typeface="MS PGothic" panose="020B0600070205080204" pitchFamily="34" charset="-128"/>
            </a:endParaRPr>
          </a:p>
        </p:txBody>
      </p:sp>
      <p:sp>
        <p:nvSpPr>
          <p:cNvPr id="47115" name="Slide Number Placeholder 23"/>
          <p:cNvSpPr txBox="1">
            <a:spLocks noGrp="1"/>
          </p:cNvSpPr>
          <p:nvPr/>
        </p:nvSpPr>
        <p:spPr bwMode="auto">
          <a:xfrm>
            <a:off x="72390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37931725" indent="-37474525">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0"/>
              </a:spcBef>
              <a:buFontTx/>
              <a:buNone/>
            </a:pPr>
            <a:fld id="{89B28620-2329-4BB4-B9E1-5558A6B63E47}" type="slidenum">
              <a:rPr lang="en-US" altLang="en-US" sz="1400">
                <a:ea typeface="MS PGothic" panose="020B0600070205080204" pitchFamily="34" charset="-128"/>
              </a:rPr>
              <a:pPr algn="r" eaLnBrk="1" hangingPunct="1">
                <a:spcBef>
                  <a:spcPct val="0"/>
                </a:spcBef>
                <a:buFontTx/>
                <a:buNone/>
              </a:pPr>
              <a:t>18</a:t>
            </a:fld>
            <a:endParaRPr lang="en-US" altLang="en-US" sz="1400">
              <a:ea typeface="MS PGothic" panose="020B0600070205080204" pitchFamily="34" charset="-128"/>
            </a:endParaRPr>
          </a:p>
        </p:txBody>
      </p:sp>
      <p:sp>
        <p:nvSpPr>
          <p:cNvPr id="58384" name="Oval 51"/>
          <p:cNvSpPr>
            <a:spLocks noChangeArrowheads="1"/>
          </p:cNvSpPr>
          <p:nvPr/>
        </p:nvSpPr>
        <p:spPr bwMode="auto">
          <a:xfrm>
            <a:off x="3505200" y="4038600"/>
            <a:ext cx="152400" cy="152400"/>
          </a:xfrm>
          <a:prstGeom prst="ellipse">
            <a:avLst/>
          </a:prstGeom>
          <a:solidFill>
            <a:srgbClr val="FFFF00"/>
          </a:solidFill>
          <a:ln w="2857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37931725" indent="-37474525">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ea typeface="MS PGothic" panose="020B0600070205080204" pitchFamily="34" charset="-128"/>
            </a:endParaRPr>
          </a:p>
        </p:txBody>
      </p:sp>
      <p:sp>
        <p:nvSpPr>
          <p:cNvPr id="58385" name="Rectangle 17"/>
          <p:cNvSpPr>
            <a:spLocks noChangeArrowheads="1"/>
          </p:cNvSpPr>
          <p:nvPr/>
        </p:nvSpPr>
        <p:spPr bwMode="auto">
          <a:xfrm>
            <a:off x="4495800" y="1600200"/>
            <a:ext cx="44196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37931725" indent="-37474525">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b="1" dirty="0">
                <a:solidFill>
                  <a:srgbClr val="990000"/>
                </a:solidFill>
                <a:ea typeface="MS PGothic" panose="020B0600070205080204" pitchFamily="34" charset="-128"/>
              </a:rPr>
              <a:t>The curve doesn’t shift!</a:t>
            </a:r>
          </a:p>
          <a:p>
            <a:pPr algn="ctr" eaLnBrk="1" hangingPunct="1">
              <a:spcBef>
                <a:spcPct val="0"/>
              </a:spcBef>
              <a:buFontTx/>
              <a:buNone/>
            </a:pPr>
            <a:r>
              <a:rPr lang="en-US" altLang="en-US" b="1" dirty="0" smtClean="0">
                <a:solidFill>
                  <a:srgbClr val="990000"/>
                </a:solidFill>
                <a:ea typeface="MS PGothic" panose="020B0600070205080204" pitchFamily="34" charset="-128"/>
              </a:rPr>
              <a:t>Productive inefficiency </a:t>
            </a:r>
            <a:r>
              <a:rPr lang="en-US" altLang="en-US" b="1" dirty="0">
                <a:solidFill>
                  <a:srgbClr val="990000"/>
                </a:solidFill>
                <a:ea typeface="MS PGothic" panose="020B0600070205080204" pitchFamily="34" charset="-128"/>
              </a:rPr>
              <a:t>is just a point inside the curve</a:t>
            </a:r>
          </a:p>
        </p:txBody>
      </p:sp>
      <p:sp>
        <p:nvSpPr>
          <p:cNvPr id="58386" name="Oval 51"/>
          <p:cNvSpPr>
            <a:spLocks noChangeArrowheads="1"/>
          </p:cNvSpPr>
          <p:nvPr/>
        </p:nvSpPr>
        <p:spPr bwMode="auto">
          <a:xfrm>
            <a:off x="4419600" y="3200400"/>
            <a:ext cx="152400" cy="152400"/>
          </a:xfrm>
          <a:prstGeom prst="ellipse">
            <a:avLst/>
          </a:prstGeom>
          <a:solidFill>
            <a:srgbClr val="FFFF00"/>
          </a:solidFill>
          <a:ln w="2857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37931725" indent="-37474525">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ea typeface="MS PGothic" panose="020B0600070205080204" pitchFamily="34" charset="-128"/>
            </a:endParaRPr>
          </a:p>
        </p:txBody>
      </p:sp>
      <p:sp>
        <p:nvSpPr>
          <p:cNvPr id="17" name="Rectangle 23"/>
          <p:cNvSpPr>
            <a:spLocks noChangeArrowheads="1"/>
          </p:cNvSpPr>
          <p:nvPr/>
        </p:nvSpPr>
        <p:spPr bwMode="auto">
          <a:xfrm>
            <a:off x="-1764704" y="140772"/>
            <a:ext cx="7086600" cy="489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Char char="•"/>
              <a:defRPr sz="3200">
                <a:solidFill>
                  <a:schemeClr val="tx1"/>
                </a:solidFill>
                <a:latin typeface="Times New Roman" panose="02020603050405020304" pitchFamily="18" charset="0"/>
              </a:defRPr>
            </a:lvl1pPr>
            <a:lvl2pPr marL="37931725" indent="-37474525">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600" dirty="0">
                <a:latin typeface="+mj-lt"/>
                <a:ea typeface="MS PGothic" panose="020B0600070205080204" pitchFamily="34" charset="-128"/>
              </a:rPr>
              <a:t>Question </a:t>
            </a:r>
            <a:r>
              <a:rPr lang="en-US" altLang="en-US" sz="2600" dirty="0" smtClean="0">
                <a:latin typeface="+mj-lt"/>
                <a:ea typeface="MS PGothic" panose="020B0600070205080204" pitchFamily="34" charset="-128"/>
              </a:rPr>
              <a:t>#6</a:t>
            </a:r>
            <a:endParaRPr lang="en-US" altLang="en-US" sz="2600" dirty="0">
              <a:latin typeface="+mj-lt"/>
              <a:ea typeface="MS PGothic" panose="020B0600070205080204" pitchFamily="34" charset="-128"/>
            </a:endParaRPr>
          </a:p>
        </p:txBody>
      </p:sp>
    </p:spTree>
    <p:extLst>
      <p:ext uri="{BB962C8B-B14F-4D97-AF65-F5344CB8AC3E}">
        <p14:creationId xmlns:p14="http://schemas.microsoft.com/office/powerpoint/2010/main" val="33534768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8385"/>
                                        </p:tgtEl>
                                        <p:attrNameLst>
                                          <p:attrName>style.visibility</p:attrName>
                                        </p:attrNameLst>
                                      </p:cBhvr>
                                      <p:to>
                                        <p:strVal val="visible"/>
                                      </p:to>
                                    </p:set>
                                    <p:animEffect transition="in" filter="dissolve">
                                      <p:cBhvr>
                                        <p:cTn id="7" dur="500"/>
                                        <p:tgtEl>
                                          <p:spTgt spid="5838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1395"/>
                                        </p:tgtEl>
                                        <p:attrNameLst>
                                          <p:attrName>style.visibility</p:attrName>
                                        </p:attrNameLst>
                                      </p:cBhvr>
                                      <p:to>
                                        <p:strVal val="visible"/>
                                      </p:to>
                                    </p:set>
                                    <p:animEffect transition="in" filter="wipe(left)">
                                      <p:cBhvr>
                                        <p:cTn id="12" dur="500"/>
                                        <p:tgtEl>
                                          <p:spTgt spid="101395"/>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58384"/>
                                        </p:tgtEl>
                                        <p:attrNameLst>
                                          <p:attrName>style.visibility</p:attrName>
                                        </p:attrNameLst>
                                      </p:cBhvr>
                                      <p:to>
                                        <p:strVal val="visible"/>
                                      </p:to>
                                    </p:set>
                                    <p:animEffect transition="in" filter="dissolve">
                                      <p:cBhvr>
                                        <p:cTn id="15" dur="500"/>
                                        <p:tgtEl>
                                          <p:spTgt spid="58384"/>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58386"/>
                                        </p:tgtEl>
                                        <p:attrNameLst>
                                          <p:attrName>style.visibility</p:attrName>
                                        </p:attrNameLst>
                                      </p:cBhvr>
                                      <p:to>
                                        <p:strVal val="visible"/>
                                      </p:to>
                                    </p:set>
                                    <p:animEffect transition="in" filter="dissolve">
                                      <p:cBhvr>
                                        <p:cTn id="18" dur="500"/>
                                        <p:tgtEl>
                                          <p:spTgt spid="58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95" grpId="0" animBg="1" autoUpdateAnimBg="0"/>
      <p:bldP spid="58384" grpId="0" animBg="1"/>
      <p:bldP spid="58385" grpId="0"/>
      <p:bldP spid="5838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Arc 2"/>
          <p:cNvSpPr>
            <a:spLocks/>
          </p:cNvSpPr>
          <p:nvPr/>
        </p:nvSpPr>
        <p:spPr bwMode="auto">
          <a:xfrm>
            <a:off x="1981200" y="2362200"/>
            <a:ext cx="3657600" cy="3352800"/>
          </a:xfrm>
          <a:custGeom>
            <a:avLst/>
            <a:gdLst>
              <a:gd name="T0" fmla="*/ 0 w 21600"/>
              <a:gd name="T1" fmla="*/ 0 h 21668"/>
              <a:gd name="T2" fmla="*/ 2147483646 w 21600"/>
              <a:gd name="T3" fmla="*/ 2147483646 h 21668"/>
              <a:gd name="T4" fmla="*/ 0 w 21600"/>
              <a:gd name="T5" fmla="*/ 2147483646 h 21668"/>
              <a:gd name="T6" fmla="*/ 0 60000 65536"/>
              <a:gd name="T7" fmla="*/ 0 60000 65536"/>
              <a:gd name="T8" fmla="*/ 0 60000 65536"/>
              <a:gd name="T9" fmla="*/ 0 w 21600"/>
              <a:gd name="T10" fmla="*/ 0 h 21668"/>
              <a:gd name="T11" fmla="*/ 21600 w 21600"/>
              <a:gd name="T12" fmla="*/ 21668 h 21668"/>
            </a:gdLst>
            <a:ahLst/>
            <a:cxnLst>
              <a:cxn ang="T6">
                <a:pos x="T0" y="T1"/>
              </a:cxn>
              <a:cxn ang="T7">
                <a:pos x="T2" y="T3"/>
              </a:cxn>
              <a:cxn ang="T8">
                <a:pos x="T4" y="T5"/>
              </a:cxn>
            </a:cxnLst>
            <a:rect l="T9" t="T10" r="T11" b="T12"/>
            <a:pathLst>
              <a:path w="21600" h="21668" fill="none" extrusionOk="0">
                <a:moveTo>
                  <a:pt x="-1" y="0"/>
                </a:moveTo>
                <a:cubicBezTo>
                  <a:pt x="11929" y="0"/>
                  <a:pt x="21600" y="9670"/>
                  <a:pt x="21600" y="21600"/>
                </a:cubicBezTo>
                <a:cubicBezTo>
                  <a:pt x="21600" y="21622"/>
                  <a:pt x="21599" y="21645"/>
                  <a:pt x="21599" y="21667"/>
                </a:cubicBezTo>
              </a:path>
              <a:path w="21600" h="21668" stroke="0" extrusionOk="0">
                <a:moveTo>
                  <a:pt x="-1" y="0"/>
                </a:moveTo>
                <a:cubicBezTo>
                  <a:pt x="11929" y="0"/>
                  <a:pt x="21600" y="9670"/>
                  <a:pt x="21600" y="21600"/>
                </a:cubicBezTo>
                <a:cubicBezTo>
                  <a:pt x="21600" y="21622"/>
                  <a:pt x="21599" y="21645"/>
                  <a:pt x="21599" y="21667"/>
                </a:cubicBezTo>
                <a:lnTo>
                  <a:pt x="0" y="21600"/>
                </a:lnTo>
                <a:lnTo>
                  <a:pt x="-1" y="0"/>
                </a:lnTo>
                <a:close/>
              </a:path>
            </a:pathLst>
          </a:custGeom>
          <a:solidFill>
            <a:srgbClr val="99FF66"/>
          </a:solidFill>
          <a:ln w="76200" cap="rnd">
            <a:solidFill>
              <a:srgbClr val="000099"/>
            </a:solidFill>
            <a:round/>
            <a:headEnd/>
            <a:tailEnd/>
          </a:ln>
        </p:spPr>
        <p:txBody>
          <a:bodyPr wrap="none" anchor="ctr"/>
          <a:lstStyle/>
          <a:p>
            <a:endParaRPr lang="en-AU"/>
          </a:p>
        </p:txBody>
      </p:sp>
      <p:sp>
        <p:nvSpPr>
          <p:cNvPr id="56337" name="Arc 2"/>
          <p:cNvSpPr>
            <a:spLocks/>
          </p:cNvSpPr>
          <p:nvPr/>
        </p:nvSpPr>
        <p:spPr bwMode="auto">
          <a:xfrm>
            <a:off x="1981200" y="2362200"/>
            <a:ext cx="3657600" cy="3352800"/>
          </a:xfrm>
          <a:custGeom>
            <a:avLst/>
            <a:gdLst>
              <a:gd name="T0" fmla="*/ 0 w 21600"/>
              <a:gd name="T1" fmla="*/ 0 h 21668"/>
              <a:gd name="T2" fmla="*/ 2147483646 w 21600"/>
              <a:gd name="T3" fmla="*/ 2147483646 h 21668"/>
              <a:gd name="T4" fmla="*/ 0 w 21600"/>
              <a:gd name="T5" fmla="*/ 2147483646 h 21668"/>
              <a:gd name="T6" fmla="*/ 0 60000 65536"/>
              <a:gd name="T7" fmla="*/ 0 60000 65536"/>
              <a:gd name="T8" fmla="*/ 0 60000 65536"/>
              <a:gd name="T9" fmla="*/ 0 w 21600"/>
              <a:gd name="T10" fmla="*/ 0 h 21668"/>
              <a:gd name="T11" fmla="*/ 21600 w 21600"/>
              <a:gd name="T12" fmla="*/ 21668 h 21668"/>
            </a:gdLst>
            <a:ahLst/>
            <a:cxnLst>
              <a:cxn ang="T6">
                <a:pos x="T0" y="T1"/>
              </a:cxn>
              <a:cxn ang="T7">
                <a:pos x="T2" y="T3"/>
              </a:cxn>
              <a:cxn ang="T8">
                <a:pos x="T4" y="T5"/>
              </a:cxn>
            </a:cxnLst>
            <a:rect l="T9" t="T10" r="T11" b="T12"/>
            <a:pathLst>
              <a:path w="21600" h="21668" fill="none" extrusionOk="0">
                <a:moveTo>
                  <a:pt x="-1" y="0"/>
                </a:moveTo>
                <a:cubicBezTo>
                  <a:pt x="11929" y="0"/>
                  <a:pt x="21600" y="9670"/>
                  <a:pt x="21600" y="21600"/>
                </a:cubicBezTo>
                <a:cubicBezTo>
                  <a:pt x="21600" y="21622"/>
                  <a:pt x="21599" y="21645"/>
                  <a:pt x="21599" y="21667"/>
                </a:cubicBezTo>
              </a:path>
              <a:path w="21600" h="21668" stroke="0" extrusionOk="0">
                <a:moveTo>
                  <a:pt x="-1" y="0"/>
                </a:moveTo>
                <a:cubicBezTo>
                  <a:pt x="11929" y="0"/>
                  <a:pt x="21600" y="9670"/>
                  <a:pt x="21600" y="21600"/>
                </a:cubicBezTo>
                <a:cubicBezTo>
                  <a:pt x="21600" y="21622"/>
                  <a:pt x="21599" y="21645"/>
                  <a:pt x="21599" y="21667"/>
                </a:cubicBezTo>
                <a:lnTo>
                  <a:pt x="0" y="21600"/>
                </a:lnTo>
                <a:lnTo>
                  <a:pt x="-1" y="0"/>
                </a:lnTo>
                <a:close/>
              </a:path>
            </a:pathLst>
          </a:custGeom>
          <a:solidFill>
            <a:schemeClr val="bg1"/>
          </a:solidFill>
          <a:ln w="76200" cap="rnd">
            <a:solidFill>
              <a:srgbClr val="000099"/>
            </a:solidFill>
            <a:round/>
            <a:headEnd/>
            <a:tailEnd/>
          </a:ln>
        </p:spPr>
        <p:txBody>
          <a:bodyPr wrap="none" anchor="ctr"/>
          <a:lstStyle/>
          <a:p>
            <a:endParaRPr lang="en-AU"/>
          </a:p>
        </p:txBody>
      </p:sp>
      <p:sp>
        <p:nvSpPr>
          <p:cNvPr id="56322" name="Arc 2"/>
          <p:cNvSpPr>
            <a:spLocks/>
          </p:cNvSpPr>
          <p:nvPr/>
        </p:nvSpPr>
        <p:spPr bwMode="auto">
          <a:xfrm>
            <a:off x="1925638" y="2971800"/>
            <a:ext cx="2646362" cy="2819400"/>
          </a:xfrm>
          <a:custGeom>
            <a:avLst/>
            <a:gdLst>
              <a:gd name="T0" fmla="*/ 0 w 21600"/>
              <a:gd name="T1" fmla="*/ 0 h 21668"/>
              <a:gd name="T2" fmla="*/ 2147483646 w 21600"/>
              <a:gd name="T3" fmla="*/ 2147483646 h 21668"/>
              <a:gd name="T4" fmla="*/ 0 w 21600"/>
              <a:gd name="T5" fmla="*/ 2147483646 h 21668"/>
              <a:gd name="T6" fmla="*/ 0 60000 65536"/>
              <a:gd name="T7" fmla="*/ 0 60000 65536"/>
              <a:gd name="T8" fmla="*/ 0 60000 65536"/>
              <a:gd name="T9" fmla="*/ 0 w 21600"/>
              <a:gd name="T10" fmla="*/ 0 h 21668"/>
              <a:gd name="T11" fmla="*/ 21600 w 21600"/>
              <a:gd name="T12" fmla="*/ 21668 h 21668"/>
            </a:gdLst>
            <a:ahLst/>
            <a:cxnLst>
              <a:cxn ang="T6">
                <a:pos x="T0" y="T1"/>
              </a:cxn>
              <a:cxn ang="T7">
                <a:pos x="T2" y="T3"/>
              </a:cxn>
              <a:cxn ang="T8">
                <a:pos x="T4" y="T5"/>
              </a:cxn>
            </a:cxnLst>
            <a:rect l="T9" t="T10" r="T11" b="T12"/>
            <a:pathLst>
              <a:path w="21600" h="21668" fill="none" extrusionOk="0">
                <a:moveTo>
                  <a:pt x="-1" y="0"/>
                </a:moveTo>
                <a:cubicBezTo>
                  <a:pt x="11929" y="0"/>
                  <a:pt x="21600" y="9670"/>
                  <a:pt x="21600" y="21600"/>
                </a:cubicBezTo>
                <a:cubicBezTo>
                  <a:pt x="21600" y="21622"/>
                  <a:pt x="21599" y="21645"/>
                  <a:pt x="21599" y="21667"/>
                </a:cubicBezTo>
              </a:path>
              <a:path w="21600" h="21668" stroke="0" extrusionOk="0">
                <a:moveTo>
                  <a:pt x="-1" y="0"/>
                </a:moveTo>
                <a:cubicBezTo>
                  <a:pt x="11929" y="0"/>
                  <a:pt x="21600" y="9670"/>
                  <a:pt x="21600" y="21600"/>
                </a:cubicBezTo>
                <a:cubicBezTo>
                  <a:pt x="21600" y="21622"/>
                  <a:pt x="21599" y="21645"/>
                  <a:pt x="21599" y="21667"/>
                </a:cubicBezTo>
                <a:lnTo>
                  <a:pt x="0" y="21600"/>
                </a:lnTo>
                <a:lnTo>
                  <a:pt x="-1" y="0"/>
                </a:lnTo>
                <a:close/>
              </a:path>
            </a:pathLst>
          </a:custGeom>
          <a:solidFill>
            <a:srgbClr val="99FF66"/>
          </a:solidFill>
          <a:ln w="76200" cap="rnd">
            <a:solidFill>
              <a:srgbClr val="000099"/>
            </a:solidFill>
            <a:round/>
            <a:headEnd/>
            <a:tailEnd/>
          </a:ln>
        </p:spPr>
        <p:txBody>
          <a:bodyPr wrap="none" anchor="ctr"/>
          <a:lstStyle/>
          <a:p>
            <a:endParaRPr lang="en-AU"/>
          </a:p>
        </p:txBody>
      </p:sp>
      <p:sp>
        <p:nvSpPr>
          <p:cNvPr id="45061" name="Rectangle 4"/>
          <p:cNvSpPr>
            <a:spLocks noChangeArrowheads="1"/>
          </p:cNvSpPr>
          <p:nvPr/>
        </p:nvSpPr>
        <p:spPr bwMode="auto">
          <a:xfrm>
            <a:off x="914400" y="685800"/>
            <a:ext cx="7275513" cy="1197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Char char="•"/>
              <a:defRPr sz="3200">
                <a:solidFill>
                  <a:schemeClr val="tx1"/>
                </a:solidFill>
                <a:latin typeface="Times New Roman" panose="02020603050405020304" pitchFamily="18" charset="0"/>
              </a:defRPr>
            </a:lvl1pPr>
            <a:lvl2pPr marL="37931725" indent="-37474525">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lnSpc>
                <a:spcPct val="90000"/>
              </a:lnSpc>
              <a:buFontTx/>
              <a:buNone/>
            </a:pPr>
            <a:r>
              <a:rPr lang="en-US" altLang="en-US" sz="4000" b="1" dirty="0" smtClean="0">
                <a:ea typeface="MS PGothic" panose="020B0600070205080204" pitchFamily="34" charset="-128"/>
              </a:rPr>
              <a:t>Global oil supply tightened by OPEC</a:t>
            </a:r>
            <a:endParaRPr lang="en-US" altLang="en-US" sz="11700" b="1" dirty="0">
              <a:solidFill>
                <a:srgbClr val="CC0000"/>
              </a:solidFill>
              <a:ea typeface="MS PGothic" panose="020B0600070205080204" pitchFamily="34" charset="-128"/>
            </a:endParaRPr>
          </a:p>
        </p:txBody>
      </p:sp>
      <p:grpSp>
        <p:nvGrpSpPr>
          <p:cNvPr id="45062" name="Group 5"/>
          <p:cNvGrpSpPr>
            <a:grpSpLocks/>
          </p:cNvGrpSpPr>
          <p:nvPr/>
        </p:nvGrpSpPr>
        <p:grpSpPr bwMode="auto">
          <a:xfrm>
            <a:off x="1912938" y="1382713"/>
            <a:ext cx="4873625" cy="4405312"/>
            <a:chOff x="1755" y="922"/>
            <a:chExt cx="3070" cy="2775"/>
          </a:xfrm>
        </p:grpSpPr>
        <p:sp>
          <p:nvSpPr>
            <p:cNvPr id="45071" name="Line 6"/>
            <p:cNvSpPr>
              <a:spLocks noChangeShapeType="1"/>
            </p:cNvSpPr>
            <p:nvPr/>
          </p:nvSpPr>
          <p:spPr bwMode="auto">
            <a:xfrm>
              <a:off x="1761" y="922"/>
              <a:ext cx="0" cy="2775"/>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AU"/>
            </a:p>
          </p:txBody>
        </p:sp>
        <p:sp>
          <p:nvSpPr>
            <p:cNvPr id="45072" name="Line 7"/>
            <p:cNvSpPr>
              <a:spLocks noChangeShapeType="1"/>
            </p:cNvSpPr>
            <p:nvPr/>
          </p:nvSpPr>
          <p:spPr bwMode="auto">
            <a:xfrm>
              <a:off x="1755" y="3682"/>
              <a:ext cx="3070"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AU"/>
            </a:p>
          </p:txBody>
        </p:sp>
      </p:grpSp>
      <p:sp>
        <p:nvSpPr>
          <p:cNvPr id="45063" name="Rectangle 8"/>
          <p:cNvSpPr>
            <a:spLocks noChangeArrowheads="1"/>
          </p:cNvSpPr>
          <p:nvPr/>
        </p:nvSpPr>
        <p:spPr bwMode="auto">
          <a:xfrm>
            <a:off x="1017588" y="1190625"/>
            <a:ext cx="496887"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Times New Roman" panose="02020603050405020304" pitchFamily="18" charset="0"/>
              </a:defRPr>
            </a:lvl1pPr>
            <a:lvl2pPr marL="37931725" indent="-37474525">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b="1">
                <a:latin typeface="Arial" panose="020B0604020202020204" pitchFamily="34" charset="0"/>
                <a:ea typeface="MS PGothic" panose="020B0600070205080204" pitchFamily="34" charset="-128"/>
              </a:rPr>
              <a:t>Q</a:t>
            </a:r>
          </a:p>
        </p:txBody>
      </p:sp>
      <p:sp>
        <p:nvSpPr>
          <p:cNvPr id="45064" name="Rectangle 9"/>
          <p:cNvSpPr>
            <a:spLocks noChangeArrowheads="1"/>
          </p:cNvSpPr>
          <p:nvPr/>
        </p:nvSpPr>
        <p:spPr bwMode="auto">
          <a:xfrm>
            <a:off x="6940550" y="5697538"/>
            <a:ext cx="496888"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Times New Roman" panose="02020603050405020304" pitchFamily="18" charset="0"/>
              </a:defRPr>
            </a:lvl1pPr>
            <a:lvl2pPr marL="37931725" indent="-37474525">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b="1">
                <a:latin typeface="Arial" panose="020B0604020202020204" pitchFamily="34" charset="0"/>
                <a:ea typeface="MS PGothic" panose="020B0600070205080204" pitchFamily="34" charset="-128"/>
              </a:rPr>
              <a:t>Q</a:t>
            </a:r>
          </a:p>
        </p:txBody>
      </p:sp>
      <p:sp>
        <p:nvSpPr>
          <p:cNvPr id="45065" name="Rectangle 10"/>
          <p:cNvSpPr>
            <a:spLocks noChangeArrowheads="1"/>
          </p:cNvSpPr>
          <p:nvPr/>
        </p:nvSpPr>
        <p:spPr bwMode="auto">
          <a:xfrm rot="-5400000">
            <a:off x="-443487" y="3487145"/>
            <a:ext cx="3072958" cy="582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Times New Roman" panose="02020603050405020304" pitchFamily="18" charset="0"/>
              </a:defRPr>
            </a:lvl1pPr>
            <a:lvl2pPr marL="37931725" indent="-37474525">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b="1" dirty="0">
                <a:latin typeface="Arial" panose="020B0604020202020204" pitchFamily="34" charset="0"/>
                <a:ea typeface="MS PGothic" panose="020B0600070205080204" pitchFamily="34" charset="-128"/>
              </a:rPr>
              <a:t>Capital </a:t>
            </a:r>
            <a:r>
              <a:rPr lang="en-US" altLang="en-US" b="1" dirty="0" smtClean="0">
                <a:latin typeface="Arial" panose="020B0604020202020204" pitchFamily="34" charset="0"/>
                <a:ea typeface="MS PGothic" panose="020B0600070205080204" pitchFamily="34" charset="-128"/>
              </a:rPr>
              <a:t>Goods </a:t>
            </a:r>
            <a:endParaRPr lang="en-US" altLang="en-US" sz="2400" b="1" dirty="0">
              <a:latin typeface="Arial" panose="020B0604020202020204" pitchFamily="34" charset="0"/>
              <a:ea typeface="MS PGothic" panose="020B0600070205080204" pitchFamily="34" charset="-128"/>
            </a:endParaRPr>
          </a:p>
        </p:txBody>
      </p:sp>
      <p:sp>
        <p:nvSpPr>
          <p:cNvPr id="45066" name="Rectangle 11"/>
          <p:cNvSpPr>
            <a:spLocks noChangeArrowheads="1"/>
          </p:cNvSpPr>
          <p:nvPr/>
        </p:nvSpPr>
        <p:spPr bwMode="auto">
          <a:xfrm>
            <a:off x="2206405" y="6075363"/>
            <a:ext cx="3985066" cy="582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Times New Roman" panose="02020603050405020304" pitchFamily="18" charset="0"/>
              </a:defRPr>
            </a:lvl1pPr>
            <a:lvl2pPr marL="37931725" indent="-37474525">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b="1" dirty="0">
                <a:latin typeface="Arial" panose="020B0604020202020204" pitchFamily="34" charset="0"/>
                <a:ea typeface="MS PGothic" panose="020B0600070205080204" pitchFamily="34" charset="-128"/>
              </a:rPr>
              <a:t>Consumer </a:t>
            </a:r>
            <a:r>
              <a:rPr lang="en-US" altLang="en-US" b="1" dirty="0" smtClean="0">
                <a:latin typeface="Arial" panose="020B0604020202020204" pitchFamily="34" charset="0"/>
                <a:ea typeface="MS PGothic" panose="020B0600070205080204" pitchFamily="34" charset="-128"/>
              </a:rPr>
              <a:t>Goods  </a:t>
            </a:r>
            <a:endParaRPr lang="en-US" altLang="en-US" sz="2400" b="1" dirty="0">
              <a:latin typeface="Arial" panose="020B0604020202020204" pitchFamily="34" charset="0"/>
              <a:ea typeface="MS PGothic" panose="020B0600070205080204" pitchFamily="34" charset="-128"/>
            </a:endParaRPr>
          </a:p>
        </p:txBody>
      </p:sp>
      <p:sp>
        <p:nvSpPr>
          <p:cNvPr id="101395" name="AutoShape 19"/>
          <p:cNvSpPr>
            <a:spLocks noChangeArrowheads="1"/>
          </p:cNvSpPr>
          <p:nvPr/>
        </p:nvSpPr>
        <p:spPr bwMode="auto">
          <a:xfrm rot="8083361">
            <a:off x="3965575" y="3425825"/>
            <a:ext cx="463550" cy="317500"/>
          </a:xfrm>
          <a:prstGeom prst="rightArrow">
            <a:avLst>
              <a:gd name="adj1" fmla="val 50000"/>
              <a:gd name="adj2" fmla="val 73007"/>
            </a:avLst>
          </a:prstGeom>
          <a:solidFill>
            <a:schemeClr val="tx1"/>
          </a:solidFill>
          <a:ln w="25400">
            <a:solidFill>
              <a:srgbClr val="000000"/>
            </a:solidFill>
            <a:miter lim="800000"/>
            <a:headEnd/>
            <a:tailEnd/>
          </a:ln>
        </p:spPr>
        <p:txBody>
          <a:bodyPr rot="10800000" vert="eaVert" wrap="none" anchor="ctr"/>
          <a:lstStyle>
            <a:lvl1pPr>
              <a:spcBef>
                <a:spcPct val="20000"/>
              </a:spcBef>
              <a:buChar char="•"/>
              <a:defRPr sz="3200">
                <a:solidFill>
                  <a:schemeClr val="tx1"/>
                </a:solidFill>
                <a:latin typeface="Times New Roman" panose="02020603050405020304" pitchFamily="18" charset="0"/>
              </a:defRPr>
            </a:lvl1pPr>
            <a:lvl2pPr marL="37931725" indent="-37474525">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ea typeface="MS PGothic" panose="020B0600070205080204" pitchFamily="34" charset="-128"/>
            </a:endParaRPr>
          </a:p>
        </p:txBody>
      </p:sp>
      <p:sp>
        <p:nvSpPr>
          <p:cNvPr id="56336" name="Rectangle 16"/>
          <p:cNvSpPr>
            <a:spLocks noChangeArrowheads="1"/>
          </p:cNvSpPr>
          <p:nvPr/>
        </p:nvSpPr>
        <p:spPr bwMode="auto">
          <a:xfrm>
            <a:off x="4343400" y="1905000"/>
            <a:ext cx="4419600"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37931725" indent="-37474525">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b="1" dirty="0">
                <a:solidFill>
                  <a:srgbClr val="990000"/>
                </a:solidFill>
                <a:ea typeface="MS PGothic" panose="020B0600070205080204" pitchFamily="34" charset="-128"/>
              </a:rPr>
              <a:t>Decrease in resources decrease production possibilities for both  </a:t>
            </a:r>
          </a:p>
        </p:txBody>
      </p:sp>
      <p:sp>
        <p:nvSpPr>
          <p:cNvPr id="17" name="Rectangle 23"/>
          <p:cNvSpPr>
            <a:spLocks noChangeArrowheads="1"/>
          </p:cNvSpPr>
          <p:nvPr/>
        </p:nvSpPr>
        <p:spPr bwMode="auto">
          <a:xfrm>
            <a:off x="-1764704" y="140772"/>
            <a:ext cx="7086600" cy="489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Char char="•"/>
              <a:defRPr sz="3200">
                <a:solidFill>
                  <a:schemeClr val="tx1"/>
                </a:solidFill>
                <a:latin typeface="Times New Roman" panose="02020603050405020304" pitchFamily="18" charset="0"/>
              </a:defRPr>
            </a:lvl1pPr>
            <a:lvl2pPr marL="37931725" indent="-37474525">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600" dirty="0">
                <a:latin typeface="+mj-lt"/>
                <a:ea typeface="MS PGothic" panose="020B0600070205080204" pitchFamily="34" charset="-128"/>
              </a:rPr>
              <a:t>Question </a:t>
            </a:r>
            <a:r>
              <a:rPr lang="en-US" altLang="en-US" sz="2600" dirty="0" smtClean="0">
                <a:latin typeface="+mj-lt"/>
                <a:ea typeface="MS PGothic" panose="020B0600070205080204" pitchFamily="34" charset="-128"/>
              </a:rPr>
              <a:t>#7</a:t>
            </a:r>
            <a:endParaRPr lang="en-US" altLang="en-US" sz="2600" dirty="0">
              <a:latin typeface="+mj-lt"/>
              <a:ea typeface="MS PGothic" panose="020B0600070205080204" pitchFamily="34" charset="-128"/>
            </a:endParaRPr>
          </a:p>
        </p:txBody>
      </p:sp>
    </p:spTree>
    <p:extLst>
      <p:ext uri="{BB962C8B-B14F-4D97-AF65-F5344CB8AC3E}">
        <p14:creationId xmlns:p14="http://schemas.microsoft.com/office/powerpoint/2010/main" val="37398357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6336"/>
                                        </p:tgtEl>
                                        <p:attrNameLst>
                                          <p:attrName>style.visibility</p:attrName>
                                        </p:attrNameLst>
                                      </p:cBhvr>
                                      <p:to>
                                        <p:strVal val="visible"/>
                                      </p:to>
                                    </p:set>
                                    <p:animEffect transition="in" filter="dissolve">
                                      <p:cBhvr>
                                        <p:cTn id="7" dur="500"/>
                                        <p:tgtEl>
                                          <p:spTgt spid="5633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1395"/>
                                        </p:tgtEl>
                                        <p:attrNameLst>
                                          <p:attrName>style.visibility</p:attrName>
                                        </p:attrNameLst>
                                      </p:cBhvr>
                                      <p:to>
                                        <p:strVal val="visible"/>
                                      </p:to>
                                    </p:set>
                                    <p:animEffect transition="in" filter="wipe(left)">
                                      <p:cBhvr>
                                        <p:cTn id="12" dur="500"/>
                                        <p:tgtEl>
                                          <p:spTgt spid="10139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6322"/>
                                        </p:tgtEl>
                                        <p:attrNameLst>
                                          <p:attrName>style.visibility</p:attrName>
                                        </p:attrNameLst>
                                      </p:cBhvr>
                                      <p:to>
                                        <p:strVal val="visible"/>
                                      </p:to>
                                    </p:set>
                                    <p:animEffect transition="in" filter="dissolve">
                                      <p:cBhvr>
                                        <p:cTn id="17" dur="500"/>
                                        <p:tgtEl>
                                          <p:spTgt spid="56322"/>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56337"/>
                                        </p:tgtEl>
                                        <p:attrNameLst>
                                          <p:attrName>style.visibility</p:attrName>
                                        </p:attrNameLst>
                                      </p:cBhvr>
                                      <p:to>
                                        <p:strVal val="visible"/>
                                      </p:to>
                                    </p:set>
                                    <p:animEffect transition="in" filter="dissolve">
                                      <p:cBhvr>
                                        <p:cTn id="20" dur="500"/>
                                        <p:tgtEl>
                                          <p:spTgt spid="563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37" grpId="0" animBg="1"/>
      <p:bldP spid="56322" grpId="0" animBg="1"/>
      <p:bldP spid="101395" grpId="0" animBg="1" autoUpdateAnimBg="0"/>
      <p:bldP spid="5633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1124744"/>
            <a:ext cx="8229600" cy="3888159"/>
          </a:xfrm>
        </p:spPr>
        <p:txBody>
          <a:bodyPr/>
          <a:lstStyle/>
          <a:p>
            <a:pPr marL="273050" indent="-273050" eaLnBrk="1" hangingPunct="1">
              <a:buFont typeface="Brush Script MT" pitchFamily="66" charset="0"/>
              <a:buChar char="O"/>
              <a:defRPr/>
            </a:pPr>
            <a:r>
              <a:rPr lang="en-GB" b="1" dirty="0" smtClean="0">
                <a:solidFill>
                  <a:srgbClr val="174174"/>
                </a:solidFill>
              </a:rPr>
              <a:t>What goods and services should an economy produce?</a:t>
            </a:r>
            <a:r>
              <a:rPr lang="en-GB" dirty="0" smtClean="0"/>
              <a:t> </a:t>
            </a:r>
            <a:endParaRPr lang="en-GB" dirty="0" smtClean="0"/>
          </a:p>
          <a:p>
            <a:pPr marL="273050" indent="-273050" eaLnBrk="1" hangingPunct="1">
              <a:buFont typeface="Brush Script MT" pitchFamily="66" charset="0"/>
              <a:buChar char="O"/>
              <a:defRPr/>
            </a:pPr>
            <a:endParaRPr lang="en-GB" b="1" dirty="0">
              <a:solidFill>
                <a:srgbClr val="174174"/>
              </a:solidFill>
            </a:endParaRPr>
          </a:p>
          <a:p>
            <a:pPr marL="273050" indent="-273050" eaLnBrk="1" hangingPunct="1">
              <a:buFont typeface="Brush Script MT" pitchFamily="66" charset="0"/>
              <a:buChar char="O"/>
              <a:defRPr/>
            </a:pPr>
            <a:r>
              <a:rPr lang="en-GB" b="1" dirty="0" smtClean="0">
                <a:solidFill>
                  <a:srgbClr val="174174"/>
                </a:solidFill>
              </a:rPr>
              <a:t>How </a:t>
            </a:r>
            <a:r>
              <a:rPr lang="en-GB" b="1" dirty="0" smtClean="0">
                <a:solidFill>
                  <a:srgbClr val="174174"/>
                </a:solidFill>
              </a:rPr>
              <a:t>should goods and services be produced?</a:t>
            </a:r>
            <a:r>
              <a:rPr lang="en-GB" dirty="0" smtClean="0"/>
              <a:t> </a:t>
            </a:r>
            <a:endParaRPr lang="en-GB" dirty="0" smtClean="0"/>
          </a:p>
          <a:p>
            <a:pPr marL="273050" indent="-273050" eaLnBrk="1" hangingPunct="1">
              <a:buFont typeface="Brush Script MT" pitchFamily="66" charset="0"/>
              <a:buChar char="O"/>
              <a:defRPr/>
            </a:pPr>
            <a:endParaRPr lang="en-GB" b="1" dirty="0">
              <a:solidFill>
                <a:srgbClr val="174174"/>
              </a:solidFill>
            </a:endParaRPr>
          </a:p>
          <a:p>
            <a:pPr marL="273050" indent="-273050" eaLnBrk="1" hangingPunct="1">
              <a:buFont typeface="Brush Script MT" pitchFamily="66" charset="0"/>
              <a:buChar char="O"/>
              <a:defRPr/>
            </a:pPr>
            <a:r>
              <a:rPr lang="en-GB" b="1" dirty="0" smtClean="0">
                <a:solidFill>
                  <a:srgbClr val="174174"/>
                </a:solidFill>
              </a:rPr>
              <a:t>Who </a:t>
            </a:r>
            <a:r>
              <a:rPr lang="en-GB" b="1" dirty="0" smtClean="0">
                <a:solidFill>
                  <a:srgbClr val="174174"/>
                </a:solidFill>
              </a:rPr>
              <a:t>should get the goods and services produced?</a:t>
            </a:r>
            <a:r>
              <a:rPr lang="en-GB" dirty="0" smtClean="0"/>
              <a:t> </a:t>
            </a:r>
            <a:endParaRPr lang="en-AU" dirty="0">
              <a:solidFill>
                <a:schemeClr val="accent2"/>
              </a:solidFill>
            </a:endParaRPr>
          </a:p>
        </p:txBody>
      </p:sp>
      <p:sp>
        <p:nvSpPr>
          <p:cNvPr id="4" name="Title 1"/>
          <p:cNvSpPr txBox="1">
            <a:spLocks/>
          </p:cNvSpPr>
          <p:nvPr/>
        </p:nvSpPr>
        <p:spPr bwMode="auto">
          <a:xfrm>
            <a:off x="755576" y="116632"/>
            <a:ext cx="8229600" cy="4699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600">
                <a:solidFill>
                  <a:srgbClr val="00003E"/>
                </a:solidFill>
                <a:latin typeface="+mj-lt"/>
                <a:ea typeface="+mj-ea"/>
                <a:cs typeface="+mj-cs"/>
              </a:defRPr>
            </a:lvl1pPr>
            <a:lvl2pPr algn="l" rtl="0" fontAlgn="base">
              <a:spcBef>
                <a:spcPct val="0"/>
              </a:spcBef>
              <a:spcAft>
                <a:spcPct val="0"/>
              </a:spcAft>
              <a:defRPr sz="2600">
                <a:solidFill>
                  <a:srgbClr val="00003E"/>
                </a:solidFill>
                <a:latin typeface="Arial" charset="0"/>
              </a:defRPr>
            </a:lvl2pPr>
            <a:lvl3pPr algn="l" rtl="0" fontAlgn="base">
              <a:spcBef>
                <a:spcPct val="0"/>
              </a:spcBef>
              <a:spcAft>
                <a:spcPct val="0"/>
              </a:spcAft>
              <a:defRPr sz="2600">
                <a:solidFill>
                  <a:srgbClr val="00003E"/>
                </a:solidFill>
                <a:latin typeface="Arial" charset="0"/>
              </a:defRPr>
            </a:lvl3pPr>
            <a:lvl4pPr algn="l" rtl="0" fontAlgn="base">
              <a:spcBef>
                <a:spcPct val="0"/>
              </a:spcBef>
              <a:spcAft>
                <a:spcPct val="0"/>
              </a:spcAft>
              <a:defRPr sz="2600">
                <a:solidFill>
                  <a:srgbClr val="00003E"/>
                </a:solidFill>
                <a:latin typeface="Arial" charset="0"/>
              </a:defRPr>
            </a:lvl4pPr>
            <a:lvl5pPr algn="l" rtl="0" fontAlgn="base">
              <a:spcBef>
                <a:spcPct val="0"/>
              </a:spcBef>
              <a:spcAft>
                <a:spcPct val="0"/>
              </a:spcAft>
              <a:defRPr sz="2600">
                <a:solidFill>
                  <a:srgbClr val="00003E"/>
                </a:solidFill>
                <a:latin typeface="Arial" charset="0"/>
              </a:defRPr>
            </a:lvl5pPr>
            <a:lvl6pPr marL="457200" algn="l" rtl="0" fontAlgn="base">
              <a:spcBef>
                <a:spcPct val="0"/>
              </a:spcBef>
              <a:spcAft>
                <a:spcPct val="0"/>
              </a:spcAft>
              <a:defRPr sz="2600">
                <a:solidFill>
                  <a:srgbClr val="00003E"/>
                </a:solidFill>
                <a:latin typeface="Arial" charset="0"/>
              </a:defRPr>
            </a:lvl6pPr>
            <a:lvl7pPr marL="914400" algn="l" rtl="0" fontAlgn="base">
              <a:spcBef>
                <a:spcPct val="0"/>
              </a:spcBef>
              <a:spcAft>
                <a:spcPct val="0"/>
              </a:spcAft>
              <a:defRPr sz="2600">
                <a:solidFill>
                  <a:srgbClr val="00003E"/>
                </a:solidFill>
                <a:latin typeface="Arial" charset="0"/>
              </a:defRPr>
            </a:lvl7pPr>
            <a:lvl8pPr marL="1371600" algn="l" rtl="0" fontAlgn="base">
              <a:spcBef>
                <a:spcPct val="0"/>
              </a:spcBef>
              <a:spcAft>
                <a:spcPct val="0"/>
              </a:spcAft>
              <a:defRPr sz="2600">
                <a:solidFill>
                  <a:srgbClr val="00003E"/>
                </a:solidFill>
                <a:latin typeface="Arial" charset="0"/>
              </a:defRPr>
            </a:lvl8pPr>
            <a:lvl9pPr marL="1828800" algn="l" rtl="0" fontAlgn="base">
              <a:spcBef>
                <a:spcPct val="0"/>
              </a:spcBef>
              <a:spcAft>
                <a:spcPct val="0"/>
              </a:spcAft>
              <a:defRPr sz="2600">
                <a:solidFill>
                  <a:srgbClr val="00003E"/>
                </a:solidFill>
                <a:latin typeface="Arial" charset="0"/>
              </a:defRPr>
            </a:lvl9pPr>
          </a:lstStyle>
          <a:p>
            <a:r>
              <a:rPr lang="en-AU" kern="0" dirty="0" smtClean="0"/>
              <a:t>Three economic questions</a:t>
            </a:r>
            <a:endParaRPr lang="en-AU" kern="0" dirty="0"/>
          </a:p>
        </p:txBody>
      </p:sp>
    </p:spTree>
    <p:extLst>
      <p:ext uri="{BB962C8B-B14F-4D97-AF65-F5344CB8AC3E}">
        <p14:creationId xmlns:p14="http://schemas.microsoft.com/office/powerpoint/2010/main" val="21949063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eaLnBrk="1" fontAlgn="auto" hangingPunct="1">
              <a:spcAft>
                <a:spcPts val="0"/>
              </a:spcAft>
              <a:defRPr/>
            </a:pPr>
            <a:r>
              <a:rPr lang="en-US" dirty="0">
                <a:solidFill>
                  <a:schemeClr val="tx1">
                    <a:lumMod val="65000"/>
                    <a:lumOff val="35000"/>
                  </a:schemeClr>
                </a:solidFill>
                <a:latin typeface="Franklin Gothic Book" charset="0"/>
              </a:rPr>
              <a:t>The basic economic questions:</a:t>
            </a:r>
          </a:p>
          <a:p>
            <a:pPr eaLnBrk="1" fontAlgn="auto" hangingPunct="1">
              <a:spcAft>
                <a:spcPts val="0"/>
              </a:spcAft>
              <a:buFont typeface="Wingdings" charset="0"/>
              <a:buNone/>
              <a:defRPr/>
            </a:pPr>
            <a:endParaRPr lang="en-US" dirty="0">
              <a:solidFill>
                <a:schemeClr val="tx1">
                  <a:lumMod val="65000"/>
                  <a:lumOff val="35000"/>
                </a:schemeClr>
              </a:solidFill>
              <a:latin typeface="Franklin Gothic Book" charset="0"/>
            </a:endParaRPr>
          </a:p>
          <a:p>
            <a:pPr eaLnBrk="1" fontAlgn="auto" hangingPunct="1">
              <a:spcAft>
                <a:spcPts val="0"/>
              </a:spcAft>
              <a:buFont typeface="Wingdings" charset="0"/>
              <a:buNone/>
              <a:defRPr/>
            </a:pPr>
            <a:r>
              <a:rPr lang="en-US" dirty="0">
                <a:solidFill>
                  <a:schemeClr val="tx1">
                    <a:lumMod val="65000"/>
                    <a:lumOff val="35000"/>
                  </a:schemeClr>
                </a:solidFill>
                <a:latin typeface="Franklin Gothic Book" charset="0"/>
              </a:rPr>
              <a:t>	   (1)  </a:t>
            </a:r>
            <a:r>
              <a:rPr lang="en-US" dirty="0">
                <a:solidFill>
                  <a:srgbClr val="660033"/>
                </a:solidFill>
                <a:latin typeface="Franklin Gothic Book" charset="0"/>
              </a:rPr>
              <a:t>WHAT</a:t>
            </a:r>
            <a:r>
              <a:rPr lang="en-US" dirty="0">
                <a:solidFill>
                  <a:schemeClr val="tx1">
                    <a:lumMod val="65000"/>
                    <a:lumOff val="35000"/>
                  </a:schemeClr>
                </a:solidFill>
                <a:latin typeface="Franklin Gothic Book" charset="0"/>
              </a:rPr>
              <a:t> to produce</a:t>
            </a:r>
          </a:p>
          <a:p>
            <a:pPr eaLnBrk="1" fontAlgn="auto" hangingPunct="1">
              <a:spcAft>
                <a:spcPts val="0"/>
              </a:spcAft>
              <a:buFont typeface="Wingdings" charset="0"/>
              <a:buNone/>
              <a:defRPr/>
            </a:pPr>
            <a:endParaRPr lang="en-US" dirty="0">
              <a:solidFill>
                <a:schemeClr val="tx1">
                  <a:lumMod val="65000"/>
                  <a:lumOff val="35000"/>
                </a:schemeClr>
              </a:solidFill>
              <a:latin typeface="Franklin Gothic Book" charset="0"/>
            </a:endParaRPr>
          </a:p>
          <a:p>
            <a:pPr eaLnBrk="1" fontAlgn="auto" hangingPunct="1">
              <a:spcAft>
                <a:spcPts val="0"/>
              </a:spcAft>
              <a:buFont typeface="Wingdings" charset="0"/>
              <a:buNone/>
              <a:defRPr/>
            </a:pPr>
            <a:r>
              <a:rPr lang="en-US" dirty="0">
                <a:solidFill>
                  <a:schemeClr val="tx1">
                    <a:lumMod val="65000"/>
                    <a:lumOff val="35000"/>
                  </a:schemeClr>
                </a:solidFill>
                <a:latin typeface="Franklin Gothic Book" charset="0"/>
              </a:rPr>
              <a:t>	   (2)  </a:t>
            </a:r>
            <a:r>
              <a:rPr lang="en-US" dirty="0">
                <a:solidFill>
                  <a:srgbClr val="660033"/>
                </a:solidFill>
                <a:latin typeface="Franklin Gothic Book" charset="0"/>
              </a:rPr>
              <a:t>HOW</a:t>
            </a:r>
            <a:r>
              <a:rPr lang="en-US" dirty="0">
                <a:solidFill>
                  <a:schemeClr val="tx1">
                    <a:lumMod val="65000"/>
                    <a:lumOff val="35000"/>
                  </a:schemeClr>
                </a:solidFill>
                <a:latin typeface="Franklin Gothic Book" charset="0"/>
              </a:rPr>
              <a:t> to produce it</a:t>
            </a:r>
          </a:p>
          <a:p>
            <a:pPr eaLnBrk="1" fontAlgn="auto" hangingPunct="1">
              <a:spcAft>
                <a:spcPts val="0"/>
              </a:spcAft>
              <a:buFont typeface="Wingdings" charset="0"/>
              <a:buNone/>
              <a:defRPr/>
            </a:pPr>
            <a:endParaRPr lang="en-US" dirty="0">
              <a:solidFill>
                <a:schemeClr val="tx1">
                  <a:lumMod val="65000"/>
                  <a:lumOff val="35000"/>
                </a:schemeClr>
              </a:solidFill>
              <a:latin typeface="Franklin Gothic Book" charset="0"/>
            </a:endParaRPr>
          </a:p>
          <a:p>
            <a:pPr eaLnBrk="1" fontAlgn="auto" hangingPunct="1">
              <a:spcAft>
                <a:spcPts val="0"/>
              </a:spcAft>
              <a:buFont typeface="Wingdings" charset="0"/>
              <a:buNone/>
              <a:defRPr/>
            </a:pPr>
            <a:r>
              <a:rPr lang="en-US" dirty="0">
                <a:solidFill>
                  <a:schemeClr val="tx1">
                    <a:lumMod val="65000"/>
                    <a:lumOff val="35000"/>
                  </a:schemeClr>
                </a:solidFill>
                <a:latin typeface="Franklin Gothic Book" charset="0"/>
              </a:rPr>
              <a:t>	   (3)  </a:t>
            </a:r>
            <a:r>
              <a:rPr lang="en-US" dirty="0">
                <a:solidFill>
                  <a:srgbClr val="660033"/>
                </a:solidFill>
                <a:latin typeface="Franklin Gothic Book" charset="0"/>
              </a:rPr>
              <a:t>WHO</a:t>
            </a:r>
            <a:r>
              <a:rPr lang="en-US" dirty="0">
                <a:solidFill>
                  <a:schemeClr val="tx1">
                    <a:lumMod val="65000"/>
                    <a:lumOff val="35000"/>
                  </a:schemeClr>
                </a:solidFill>
                <a:latin typeface="Franklin Gothic Book" charset="0"/>
              </a:rPr>
              <a:t> shall receive it</a:t>
            </a:r>
          </a:p>
          <a:p>
            <a:pPr>
              <a:defRPr/>
            </a:pPr>
            <a:endParaRPr lang="en-AU" dirty="0"/>
          </a:p>
        </p:txBody>
      </p:sp>
      <p:sp>
        <p:nvSpPr>
          <p:cNvPr id="4" name="Title 3"/>
          <p:cNvSpPr>
            <a:spLocks noGrp="1"/>
          </p:cNvSpPr>
          <p:nvPr>
            <p:ph type="title"/>
          </p:nvPr>
        </p:nvSpPr>
        <p:spPr/>
        <p:txBody>
          <a:bodyPr/>
          <a:lstStyle/>
          <a:p>
            <a:r>
              <a:rPr lang="en-AU" dirty="0" smtClean="0"/>
              <a:t>Rationing systems</a:t>
            </a:r>
            <a:endParaRPr lang="en-AU" dirty="0"/>
          </a:p>
        </p:txBody>
      </p:sp>
    </p:spTree>
    <p:extLst>
      <p:ext uri="{BB962C8B-B14F-4D97-AF65-F5344CB8AC3E}">
        <p14:creationId xmlns:p14="http://schemas.microsoft.com/office/powerpoint/2010/main" val="32149987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52513"/>
            <a:ext cx="8229600" cy="5545137"/>
          </a:xfrm>
        </p:spPr>
        <p:txBody>
          <a:bodyPr/>
          <a:lstStyle/>
          <a:p>
            <a:pPr eaLnBrk="1" fontAlgn="auto" hangingPunct="1">
              <a:lnSpc>
                <a:spcPct val="90000"/>
              </a:lnSpc>
              <a:spcAft>
                <a:spcPts val="0"/>
              </a:spcAft>
              <a:defRPr/>
            </a:pPr>
            <a:r>
              <a:rPr lang="en-US" dirty="0">
                <a:latin typeface="Franklin Gothic Book" charset="0"/>
              </a:rPr>
              <a:t>Sometimes called </a:t>
            </a:r>
          </a:p>
          <a:p>
            <a:pPr eaLnBrk="1" fontAlgn="auto" hangingPunct="1">
              <a:lnSpc>
                <a:spcPct val="90000"/>
              </a:lnSpc>
              <a:spcAft>
                <a:spcPts val="0"/>
              </a:spcAft>
              <a:buFont typeface="Wingdings" charset="0"/>
              <a:buNone/>
              <a:defRPr/>
            </a:pPr>
            <a:r>
              <a:rPr lang="en-US" dirty="0">
                <a:latin typeface="Franklin Gothic Book" charset="0"/>
              </a:rPr>
              <a:t>		= a centrally planned economy or </a:t>
            </a:r>
          </a:p>
          <a:p>
            <a:pPr eaLnBrk="1" fontAlgn="auto" hangingPunct="1">
              <a:lnSpc>
                <a:spcPct val="90000"/>
              </a:lnSpc>
              <a:spcAft>
                <a:spcPts val="0"/>
              </a:spcAft>
              <a:buFont typeface="Wingdings" charset="0"/>
              <a:buNone/>
              <a:defRPr/>
            </a:pPr>
            <a:r>
              <a:rPr lang="en-US" dirty="0">
                <a:latin typeface="Franklin Gothic Book" charset="0"/>
              </a:rPr>
              <a:t>		= a command economy</a:t>
            </a:r>
          </a:p>
          <a:p>
            <a:pPr marL="0" indent="0" eaLnBrk="1" fontAlgn="auto" hangingPunct="1">
              <a:lnSpc>
                <a:spcPct val="90000"/>
              </a:lnSpc>
              <a:spcAft>
                <a:spcPts val="0"/>
              </a:spcAft>
              <a:defRPr/>
            </a:pPr>
            <a:r>
              <a:rPr lang="en-US" dirty="0" smtClean="0">
                <a:latin typeface="Franklin Gothic Book" charset="0"/>
              </a:rPr>
              <a:t>What, How and For whom are decided by government</a:t>
            </a:r>
            <a:endParaRPr lang="en-US" dirty="0">
              <a:latin typeface="Franklin Gothic Book" charset="0"/>
            </a:endParaRPr>
          </a:p>
          <a:p>
            <a:pPr marL="0" indent="0" eaLnBrk="1" fontAlgn="auto" hangingPunct="1">
              <a:lnSpc>
                <a:spcPct val="90000"/>
              </a:lnSpc>
              <a:spcAft>
                <a:spcPts val="0"/>
              </a:spcAft>
              <a:defRPr/>
            </a:pPr>
            <a:r>
              <a:rPr lang="en-US" dirty="0">
                <a:latin typeface="Franklin Gothic Book" charset="0"/>
              </a:rPr>
              <a:t>All resources all collectively owned.</a:t>
            </a:r>
          </a:p>
          <a:p>
            <a:pPr marL="0" indent="0" eaLnBrk="1" fontAlgn="auto" hangingPunct="1">
              <a:lnSpc>
                <a:spcPct val="90000"/>
              </a:lnSpc>
              <a:spcAft>
                <a:spcPts val="0"/>
              </a:spcAft>
              <a:defRPr/>
            </a:pPr>
            <a:r>
              <a:rPr lang="en-US" b="1" dirty="0" smtClean="0">
                <a:latin typeface="Franklin Gothic Book" charset="0"/>
              </a:rPr>
              <a:t>In what ways would central planning be difficult?</a:t>
            </a:r>
            <a:endParaRPr lang="en-US" b="1" dirty="0">
              <a:latin typeface="Franklin Gothic Book" charset="0"/>
            </a:endParaRPr>
          </a:p>
          <a:p>
            <a:pPr>
              <a:defRPr/>
            </a:pPr>
            <a:endParaRPr lang="en-AU" dirty="0"/>
          </a:p>
        </p:txBody>
      </p:sp>
      <p:sp>
        <p:nvSpPr>
          <p:cNvPr id="4" name="Title 3"/>
          <p:cNvSpPr>
            <a:spLocks noGrp="1"/>
          </p:cNvSpPr>
          <p:nvPr>
            <p:ph type="title"/>
          </p:nvPr>
        </p:nvSpPr>
        <p:spPr/>
        <p:txBody>
          <a:bodyPr/>
          <a:lstStyle/>
          <a:p>
            <a:r>
              <a:rPr lang="en-AU" dirty="0" smtClean="0"/>
              <a:t>Planned economies</a:t>
            </a:r>
            <a:endParaRPr lang="en-AU" dirty="0"/>
          </a:p>
        </p:txBody>
      </p:sp>
      <p:sp>
        <p:nvSpPr>
          <p:cNvPr id="5" name="TextBox 4"/>
          <p:cNvSpPr txBox="1"/>
          <p:nvPr/>
        </p:nvSpPr>
        <p:spPr>
          <a:xfrm>
            <a:off x="4247456" y="6260451"/>
            <a:ext cx="4896544" cy="369332"/>
          </a:xfrm>
          <a:prstGeom prst="rect">
            <a:avLst/>
          </a:prstGeom>
          <a:noFill/>
        </p:spPr>
        <p:txBody>
          <a:bodyPr wrap="square" rtlCol="0">
            <a:spAutoFit/>
          </a:bodyPr>
          <a:lstStyle/>
          <a:p>
            <a:r>
              <a:rPr lang="en-AU" dirty="0">
                <a:solidFill>
                  <a:srgbClr val="FF0000"/>
                </a:solidFill>
                <a:hlinkClick r:id="rId2"/>
              </a:rPr>
              <a:t>http://kimjongillookingatthings.tumblr.com</a:t>
            </a:r>
            <a:r>
              <a:rPr lang="en-AU" dirty="0" smtClean="0">
                <a:solidFill>
                  <a:srgbClr val="FF0000"/>
                </a:solidFill>
                <a:hlinkClick r:id="rId2"/>
              </a:rPr>
              <a:t>/</a:t>
            </a:r>
            <a:r>
              <a:rPr lang="en-AU" dirty="0" smtClean="0">
                <a:solidFill>
                  <a:srgbClr val="FF0000"/>
                </a:solidFill>
              </a:rPr>
              <a:t> </a:t>
            </a:r>
            <a:endParaRPr lang="en-AU" dirty="0">
              <a:solidFill>
                <a:srgbClr val="FF0000"/>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9846" y="4618351"/>
            <a:ext cx="2622798" cy="1642100"/>
          </a:xfrm>
          <a:prstGeom prst="rect">
            <a:avLst/>
          </a:prstGeom>
        </p:spPr>
      </p:pic>
    </p:spTree>
    <p:extLst>
      <p:ext uri="{BB962C8B-B14F-4D97-AF65-F5344CB8AC3E}">
        <p14:creationId xmlns:p14="http://schemas.microsoft.com/office/powerpoint/2010/main" val="30143341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25538"/>
            <a:ext cx="8229600" cy="5399087"/>
          </a:xfrm>
        </p:spPr>
        <p:txBody>
          <a:bodyPr/>
          <a:lstStyle/>
          <a:p>
            <a:pPr eaLnBrk="1" hangingPunct="1">
              <a:lnSpc>
                <a:spcPct val="90000"/>
              </a:lnSpc>
              <a:defRPr/>
            </a:pPr>
            <a:r>
              <a:rPr lang="en-US" dirty="0" smtClean="0">
                <a:latin typeface="Franklin Gothic Book" pitchFamily="34" charset="0"/>
              </a:rPr>
              <a:t>Sometimes called:</a:t>
            </a:r>
          </a:p>
          <a:p>
            <a:pPr eaLnBrk="1" hangingPunct="1">
              <a:lnSpc>
                <a:spcPct val="90000"/>
              </a:lnSpc>
              <a:buFont typeface="Wingdings" pitchFamily="2" charset="2"/>
              <a:buNone/>
              <a:defRPr/>
            </a:pPr>
            <a:r>
              <a:rPr lang="en-US" dirty="0" smtClean="0">
                <a:latin typeface="Franklin Gothic Book" pitchFamily="34" charset="0"/>
              </a:rPr>
              <a:t>		= a private enterprise economy or</a:t>
            </a:r>
          </a:p>
          <a:p>
            <a:pPr eaLnBrk="1" hangingPunct="1">
              <a:lnSpc>
                <a:spcPct val="90000"/>
              </a:lnSpc>
              <a:buFont typeface="Wingdings" pitchFamily="2" charset="2"/>
              <a:buNone/>
              <a:defRPr/>
            </a:pPr>
            <a:r>
              <a:rPr lang="en-US" dirty="0" smtClean="0">
                <a:latin typeface="Franklin Gothic Book" pitchFamily="34" charset="0"/>
              </a:rPr>
              <a:t>		= capitalism</a:t>
            </a:r>
          </a:p>
          <a:p>
            <a:pPr eaLnBrk="1" hangingPunct="1">
              <a:lnSpc>
                <a:spcPct val="90000"/>
              </a:lnSpc>
              <a:defRPr/>
            </a:pPr>
            <a:r>
              <a:rPr lang="en-US" dirty="0" smtClean="0">
                <a:latin typeface="Franklin Gothic Book" pitchFamily="34" charset="0"/>
              </a:rPr>
              <a:t>All production is in private hands</a:t>
            </a:r>
          </a:p>
          <a:p>
            <a:pPr eaLnBrk="1" hangingPunct="1">
              <a:lnSpc>
                <a:spcPct val="90000"/>
              </a:lnSpc>
              <a:defRPr/>
            </a:pPr>
            <a:r>
              <a:rPr lang="en-US" dirty="0" smtClean="0">
                <a:latin typeface="Franklin Gothic Book" pitchFamily="34" charset="0"/>
              </a:rPr>
              <a:t>Few cases of surpluses and shortages</a:t>
            </a:r>
          </a:p>
          <a:p>
            <a:pPr eaLnBrk="1" hangingPunct="1">
              <a:lnSpc>
                <a:spcPct val="90000"/>
              </a:lnSpc>
              <a:buFont typeface="Wingdings" pitchFamily="2" charset="2"/>
              <a:buNone/>
              <a:defRPr/>
            </a:pPr>
            <a:r>
              <a:rPr lang="en-US" i="1" dirty="0" smtClean="0">
                <a:latin typeface="Franklin Gothic Book" pitchFamily="34" charset="0"/>
              </a:rPr>
              <a:t>   </a:t>
            </a:r>
            <a:r>
              <a:rPr lang="en-US" i="1" dirty="0" smtClean="0">
                <a:solidFill>
                  <a:srgbClr val="660033"/>
                </a:solidFill>
                <a:latin typeface="Franklin Gothic Book" pitchFamily="34" charset="0"/>
              </a:rPr>
              <a:t>{If there are changes in the pattern of demand, then there will be changes in the pattern of supply in order to meet the new demand pattern}</a:t>
            </a:r>
          </a:p>
          <a:p>
            <a:pPr eaLnBrk="1" hangingPunct="1">
              <a:lnSpc>
                <a:spcPct val="90000"/>
              </a:lnSpc>
              <a:defRPr/>
            </a:pPr>
            <a:r>
              <a:rPr lang="en-US" dirty="0" smtClean="0">
                <a:latin typeface="Franklin Gothic Book" pitchFamily="34" charset="0"/>
              </a:rPr>
              <a:t>Is a self-righting system</a:t>
            </a:r>
          </a:p>
          <a:p>
            <a:pPr>
              <a:defRPr/>
            </a:pPr>
            <a:endParaRPr lang="en-AU" dirty="0"/>
          </a:p>
        </p:txBody>
      </p:sp>
      <p:sp>
        <p:nvSpPr>
          <p:cNvPr id="2" name="Title 1"/>
          <p:cNvSpPr>
            <a:spLocks noGrp="1"/>
          </p:cNvSpPr>
          <p:nvPr>
            <p:ph type="title"/>
          </p:nvPr>
        </p:nvSpPr>
        <p:spPr/>
        <p:txBody>
          <a:bodyPr/>
          <a:lstStyle/>
          <a:p>
            <a:r>
              <a:rPr lang="en-AU" dirty="0" smtClean="0"/>
              <a:t>Free market economy</a:t>
            </a:r>
            <a:endParaRPr lang="en-AU"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7984" y="4005064"/>
            <a:ext cx="4176464" cy="2602937"/>
          </a:xfrm>
          <a:prstGeom prst="rect">
            <a:avLst/>
          </a:prstGeom>
        </p:spPr>
      </p:pic>
    </p:spTree>
    <p:extLst>
      <p:ext uri="{BB962C8B-B14F-4D97-AF65-F5344CB8AC3E}">
        <p14:creationId xmlns:p14="http://schemas.microsoft.com/office/powerpoint/2010/main" val="20092696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fade">
                                      <p:cBhvr>
                                        <p:cTn id="15" dur="500"/>
                                        <p:tgtEl>
                                          <p:spTgt spid="3">
                                            <p:txEl>
                                              <p:pRg st="5" end="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fade">
                                      <p:cBhvr>
                                        <p:cTn id="2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52513"/>
            <a:ext cx="8229600" cy="5545137"/>
          </a:xfrm>
        </p:spPr>
        <p:txBody>
          <a:bodyPr/>
          <a:lstStyle/>
          <a:p>
            <a:pPr eaLnBrk="1" hangingPunct="1">
              <a:defRPr/>
            </a:pPr>
            <a:r>
              <a:rPr lang="en-US" dirty="0" smtClean="0">
                <a:latin typeface="Franklin Gothic Book" pitchFamily="34" charset="0"/>
              </a:rPr>
              <a:t>In reality, all economies are mixed economies</a:t>
            </a:r>
          </a:p>
          <a:p>
            <a:pPr marL="0" indent="0" eaLnBrk="1" hangingPunct="1">
              <a:defRPr/>
            </a:pPr>
            <a:r>
              <a:rPr lang="en-US" dirty="0" smtClean="0">
                <a:latin typeface="Franklin Gothic Book" pitchFamily="34" charset="0"/>
              </a:rPr>
              <a:t>Some countries have high levels of planning and government involvement in the economy (</a:t>
            </a:r>
            <a:r>
              <a:rPr lang="en-US" dirty="0" err="1" smtClean="0">
                <a:latin typeface="Franklin Gothic Book" pitchFamily="34" charset="0"/>
              </a:rPr>
              <a:t>eg</a:t>
            </a:r>
            <a:r>
              <a:rPr lang="en-US" dirty="0" smtClean="0">
                <a:latin typeface="Franklin Gothic Book" pitchFamily="34" charset="0"/>
              </a:rPr>
              <a:t>. China)</a:t>
            </a:r>
          </a:p>
          <a:p>
            <a:pPr marL="0" indent="0" eaLnBrk="1" hangingPunct="1">
              <a:defRPr/>
            </a:pPr>
            <a:r>
              <a:rPr lang="en-US" dirty="0" smtClean="0">
                <a:latin typeface="Franklin Gothic Book" pitchFamily="34" charset="0"/>
              </a:rPr>
              <a:t>Government involvement is </a:t>
            </a:r>
            <a:r>
              <a:rPr lang="en-US" dirty="0" smtClean="0">
                <a:latin typeface="Franklin Gothic Book" pitchFamily="34" charset="0"/>
              </a:rPr>
              <a:t>essential as sometimes the market fails</a:t>
            </a:r>
            <a:endParaRPr lang="en-US" dirty="0" smtClean="0">
              <a:latin typeface="Franklin Gothic Book" pitchFamily="34" charset="0"/>
            </a:endParaRPr>
          </a:p>
          <a:p>
            <a:pPr marL="0" indent="0" eaLnBrk="1" hangingPunct="1">
              <a:buFontTx/>
              <a:buNone/>
              <a:defRPr/>
            </a:pPr>
            <a:endParaRPr lang="en-US" dirty="0" smtClean="0">
              <a:latin typeface="Franklin Gothic Book" pitchFamily="34" charset="0"/>
            </a:endParaRPr>
          </a:p>
        </p:txBody>
      </p:sp>
      <p:sp>
        <p:nvSpPr>
          <p:cNvPr id="4" name="Title 3"/>
          <p:cNvSpPr>
            <a:spLocks noGrp="1"/>
          </p:cNvSpPr>
          <p:nvPr>
            <p:ph type="title"/>
          </p:nvPr>
        </p:nvSpPr>
        <p:spPr/>
        <p:txBody>
          <a:bodyPr/>
          <a:lstStyle/>
          <a:p>
            <a:r>
              <a:rPr lang="en-AU" dirty="0" smtClean="0"/>
              <a:t>Mixed economies</a:t>
            </a:r>
            <a:endParaRPr lang="en-AU"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6016" y="3573016"/>
            <a:ext cx="3816846" cy="2831853"/>
          </a:xfrm>
          <a:prstGeom prst="rect">
            <a:avLst/>
          </a:prstGeom>
        </p:spPr>
      </p:pic>
    </p:spTree>
    <p:extLst>
      <p:ext uri="{BB962C8B-B14F-4D97-AF65-F5344CB8AC3E}">
        <p14:creationId xmlns:p14="http://schemas.microsoft.com/office/powerpoint/2010/main" val="10738673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5175"/>
            <a:ext cx="8229600" cy="5832475"/>
          </a:xfrm>
        </p:spPr>
        <p:txBody>
          <a:bodyPr/>
          <a:lstStyle/>
          <a:p>
            <a:pPr marL="0" indent="0" eaLnBrk="1" hangingPunct="1">
              <a:defRPr/>
            </a:pPr>
            <a:r>
              <a:rPr lang="en-US" dirty="0" smtClean="0">
                <a:latin typeface="Franklin Gothic Book" pitchFamily="34" charset="0"/>
              </a:rPr>
              <a:t>Countries that have been moving towards a more market-oriented balance in their economic systems.</a:t>
            </a:r>
          </a:p>
          <a:p>
            <a:pPr eaLnBrk="1" hangingPunct="1">
              <a:buFont typeface="Wingdings" pitchFamily="2" charset="2"/>
              <a:buNone/>
              <a:defRPr/>
            </a:pPr>
            <a:endParaRPr lang="en-US" dirty="0" smtClean="0">
              <a:latin typeface="Franklin Gothic Book" pitchFamily="34" charset="0"/>
            </a:endParaRPr>
          </a:p>
          <a:p>
            <a:pPr eaLnBrk="1" hangingPunct="1">
              <a:defRPr/>
            </a:pPr>
            <a:r>
              <a:rPr lang="en-US" dirty="0" smtClean="0">
                <a:latin typeface="Franklin Gothic Book" pitchFamily="34" charset="0"/>
              </a:rPr>
              <a:t>Examples: Hungary</a:t>
            </a:r>
            <a:r>
              <a:rPr lang="en-US" dirty="0" smtClean="0">
                <a:latin typeface="Franklin Gothic Book" pitchFamily="34" charset="0"/>
              </a:rPr>
              <a:t>, Poland and Russia</a:t>
            </a:r>
          </a:p>
          <a:p>
            <a:pPr eaLnBrk="1" hangingPunct="1">
              <a:buFont typeface="Wingdings" pitchFamily="2" charset="2"/>
              <a:buNone/>
              <a:defRPr/>
            </a:pPr>
            <a:endParaRPr lang="en-US" dirty="0" smtClean="0">
              <a:latin typeface="Franklin Gothic Book" pitchFamily="34" charset="0"/>
            </a:endParaRPr>
          </a:p>
          <a:p>
            <a:pPr marL="0" indent="0">
              <a:buFontTx/>
              <a:buNone/>
              <a:defRPr/>
            </a:pPr>
            <a:endParaRPr lang="en-AU" dirty="0"/>
          </a:p>
        </p:txBody>
      </p:sp>
      <p:sp>
        <p:nvSpPr>
          <p:cNvPr id="4" name="Title 3"/>
          <p:cNvSpPr>
            <a:spLocks noGrp="1"/>
          </p:cNvSpPr>
          <p:nvPr>
            <p:ph type="title"/>
          </p:nvPr>
        </p:nvSpPr>
        <p:spPr/>
        <p:txBody>
          <a:bodyPr/>
          <a:lstStyle/>
          <a:p>
            <a:r>
              <a:rPr lang="en-AU" dirty="0" smtClean="0"/>
              <a:t>Transition economies</a:t>
            </a:r>
            <a:endParaRPr lang="en-AU" dirty="0"/>
          </a:p>
        </p:txBody>
      </p:sp>
    </p:spTree>
    <p:extLst>
      <p:ext uri="{BB962C8B-B14F-4D97-AF65-F5344CB8AC3E}">
        <p14:creationId xmlns:p14="http://schemas.microsoft.com/office/powerpoint/2010/main" val="12854246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AU" dirty="0" smtClean="0"/>
              <a:t>Free market economy - disadvantages</a:t>
            </a:r>
            <a:endParaRPr lang="en-AU" dirty="0"/>
          </a:p>
        </p:txBody>
      </p:sp>
      <p:sp>
        <p:nvSpPr>
          <p:cNvPr id="3" name="Content Placeholder 2"/>
          <p:cNvSpPr>
            <a:spLocks noGrp="1"/>
          </p:cNvSpPr>
          <p:nvPr>
            <p:ph idx="1"/>
          </p:nvPr>
        </p:nvSpPr>
        <p:spPr>
          <a:xfrm>
            <a:off x="251520" y="1124744"/>
            <a:ext cx="8229600" cy="4764088"/>
          </a:xfrm>
        </p:spPr>
        <p:txBody>
          <a:bodyPr/>
          <a:lstStyle/>
          <a:p>
            <a:pPr marL="0" indent="0" eaLnBrk="1" hangingPunct="1">
              <a:defRPr/>
            </a:pPr>
            <a:r>
              <a:rPr lang="en-US" dirty="0" smtClean="0">
                <a:latin typeface="Franklin Gothic Book" pitchFamily="34" charset="0"/>
              </a:rPr>
              <a:t>Demerit goods </a:t>
            </a:r>
            <a:r>
              <a:rPr lang="en-US" dirty="0" smtClean="0">
                <a:latin typeface="Franklin Gothic Book" pitchFamily="34" charset="0"/>
              </a:rPr>
              <a:t>will </a:t>
            </a:r>
            <a:r>
              <a:rPr lang="en-US" dirty="0" smtClean="0">
                <a:latin typeface="Franklin Gothic Book" pitchFamily="34" charset="0"/>
              </a:rPr>
              <a:t>be </a:t>
            </a:r>
            <a:r>
              <a:rPr lang="en-US" dirty="0" smtClean="0">
                <a:latin typeface="Franklin Gothic Book" pitchFamily="34" charset="0"/>
              </a:rPr>
              <a:t>over-provided.</a:t>
            </a:r>
            <a:endParaRPr lang="en-US" dirty="0" smtClean="0">
              <a:latin typeface="Franklin Gothic Book" pitchFamily="34" charset="0"/>
            </a:endParaRPr>
          </a:p>
          <a:p>
            <a:pPr eaLnBrk="1" hangingPunct="1">
              <a:defRPr/>
            </a:pPr>
            <a:endParaRPr lang="en-US" dirty="0" smtClean="0">
              <a:latin typeface="Franklin Gothic Book" pitchFamily="34" charset="0"/>
            </a:endParaRPr>
          </a:p>
          <a:p>
            <a:pPr marL="2687638" indent="14288" eaLnBrk="1" hangingPunct="1">
              <a:defRPr/>
            </a:pPr>
            <a:endParaRPr lang="en-US" dirty="0" smtClean="0">
              <a:latin typeface="Franklin Gothic Book" pitchFamily="34" charset="0"/>
            </a:endParaRPr>
          </a:p>
          <a:p>
            <a:pPr marL="2687638" indent="14288" eaLnBrk="1" hangingPunct="1">
              <a:defRPr/>
            </a:pPr>
            <a:endParaRPr lang="en-US" dirty="0">
              <a:latin typeface="Franklin Gothic Book" pitchFamily="34" charset="0"/>
            </a:endParaRPr>
          </a:p>
          <a:p>
            <a:pPr marL="2687638" indent="14288" eaLnBrk="1" hangingPunct="1">
              <a:defRPr/>
            </a:pPr>
            <a:endParaRPr lang="en-US" dirty="0" smtClean="0">
              <a:latin typeface="Franklin Gothic Book" pitchFamily="34" charset="0"/>
            </a:endParaRPr>
          </a:p>
          <a:p>
            <a:pPr marL="2687638" indent="14288" eaLnBrk="1" hangingPunct="1">
              <a:defRPr/>
            </a:pPr>
            <a:endParaRPr lang="en-US" dirty="0" smtClean="0">
              <a:latin typeface="Franklin Gothic Book" pitchFamily="34" charset="0"/>
            </a:endParaRPr>
          </a:p>
          <a:p>
            <a:pPr marL="2687638" indent="14288" eaLnBrk="1" hangingPunct="1">
              <a:defRPr/>
            </a:pPr>
            <a:endParaRPr lang="en-US" dirty="0">
              <a:latin typeface="Franklin Gothic Book" pitchFamily="34" charset="0"/>
            </a:endParaRPr>
          </a:p>
          <a:p>
            <a:pPr marL="2687638" indent="14288" eaLnBrk="1" hangingPunct="1">
              <a:defRPr/>
            </a:pPr>
            <a:r>
              <a:rPr lang="en-US" dirty="0" smtClean="0">
                <a:latin typeface="Franklin Gothic Book" pitchFamily="34" charset="0"/>
              </a:rPr>
              <a:t>Merit </a:t>
            </a:r>
            <a:r>
              <a:rPr lang="en-US" dirty="0" smtClean="0">
                <a:latin typeface="Franklin Gothic Book" pitchFamily="34" charset="0"/>
              </a:rPr>
              <a:t>goods </a:t>
            </a:r>
            <a:r>
              <a:rPr lang="en-US" dirty="0" smtClean="0">
                <a:latin typeface="Franklin Gothic Book" pitchFamily="34" charset="0"/>
              </a:rPr>
              <a:t>will </a:t>
            </a:r>
            <a:r>
              <a:rPr lang="en-US" dirty="0" smtClean="0">
                <a:latin typeface="Franklin Gothic Book" pitchFamily="34" charset="0"/>
              </a:rPr>
              <a:t>be </a:t>
            </a:r>
            <a:r>
              <a:rPr lang="en-US" dirty="0" smtClean="0">
                <a:latin typeface="Franklin Gothic Book" pitchFamily="34" charset="0"/>
              </a:rPr>
              <a:t>underprovided</a:t>
            </a:r>
            <a:r>
              <a:rPr lang="en-US" dirty="0">
                <a:latin typeface="Franklin Gothic Book" pitchFamily="34" charset="0"/>
              </a:rPr>
              <a:t>.</a:t>
            </a:r>
            <a:endParaRPr lang="en-AU"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544" y="4187999"/>
            <a:ext cx="2204864" cy="2204864"/>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64088" y="1988840"/>
            <a:ext cx="2799992" cy="2039666"/>
          </a:xfrm>
          <a:prstGeom prst="rect">
            <a:avLst/>
          </a:prstGeom>
        </p:spPr>
      </p:pic>
    </p:spTree>
    <p:extLst>
      <p:ext uri="{BB962C8B-B14F-4D97-AF65-F5344CB8AC3E}">
        <p14:creationId xmlns:p14="http://schemas.microsoft.com/office/powerpoint/2010/main" val="22289231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animEffect transition="in" filter="fade">
                                      <p:cBhvr>
                                        <p:cTn id="15" dur="500"/>
                                        <p:tgtEl>
                                          <p:spTgt spid="3">
                                            <p:txEl>
                                              <p:pRg st="7" end="7"/>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620713"/>
            <a:ext cx="5184576" cy="6264275"/>
          </a:xfrm>
        </p:spPr>
        <p:txBody>
          <a:bodyPr/>
          <a:lstStyle/>
          <a:p>
            <a:pPr marL="0" indent="0" eaLnBrk="1" hangingPunct="1">
              <a:defRPr/>
            </a:pPr>
            <a:r>
              <a:rPr lang="en-US" dirty="0" smtClean="0">
                <a:latin typeface="Franklin Gothic Book" pitchFamily="34" charset="0"/>
              </a:rPr>
              <a:t>Sustainability</a:t>
            </a:r>
          </a:p>
          <a:p>
            <a:pPr marL="0" indent="0" eaLnBrk="1" hangingPunct="1">
              <a:defRPr/>
            </a:pPr>
            <a:endParaRPr lang="en-US" dirty="0">
              <a:latin typeface="Franklin Gothic Book" pitchFamily="34" charset="0"/>
            </a:endParaRPr>
          </a:p>
          <a:p>
            <a:pPr marL="0" indent="0" eaLnBrk="1" hangingPunct="1">
              <a:defRPr/>
            </a:pPr>
            <a:endParaRPr lang="en-US" dirty="0" smtClean="0">
              <a:latin typeface="Franklin Gothic Book" pitchFamily="34" charset="0"/>
            </a:endParaRPr>
          </a:p>
          <a:p>
            <a:pPr eaLnBrk="1" hangingPunct="1">
              <a:defRPr/>
            </a:pPr>
            <a:endParaRPr lang="en-US" dirty="0" smtClean="0">
              <a:latin typeface="Franklin Gothic Book" pitchFamily="34" charset="0"/>
            </a:endParaRPr>
          </a:p>
          <a:p>
            <a:pPr eaLnBrk="1" hangingPunct="1">
              <a:defRPr/>
            </a:pPr>
            <a:endParaRPr lang="en-US" dirty="0" smtClean="0">
              <a:latin typeface="Franklin Gothic Book" pitchFamily="34" charset="0"/>
            </a:endParaRPr>
          </a:p>
          <a:p>
            <a:pPr marL="0" indent="0" eaLnBrk="1" hangingPunct="1">
              <a:defRPr/>
            </a:pPr>
            <a:r>
              <a:rPr lang="en-US" dirty="0" smtClean="0">
                <a:latin typeface="Franklin Gothic Book" pitchFamily="34" charset="0"/>
              </a:rPr>
              <a:t>Unequal resource ownership</a:t>
            </a:r>
            <a:endParaRPr lang="en-US" dirty="0" smtClean="0">
              <a:latin typeface="Franklin Gothic Book" pitchFamily="34" charset="0"/>
            </a:endParaRPr>
          </a:p>
          <a:p>
            <a:pPr marL="0" indent="0" eaLnBrk="1" hangingPunct="1">
              <a:defRPr/>
            </a:pPr>
            <a:endParaRPr lang="en-US" dirty="0" smtClean="0">
              <a:latin typeface="Franklin Gothic Book" pitchFamily="34" charset="0"/>
            </a:endParaRPr>
          </a:p>
          <a:p>
            <a:pPr marL="0" indent="0" eaLnBrk="1" hangingPunct="1">
              <a:defRPr/>
            </a:pPr>
            <a:endParaRPr lang="en-US" dirty="0" smtClean="0">
              <a:latin typeface="Franklin Gothic Book" pitchFamily="34" charset="0"/>
            </a:endParaRPr>
          </a:p>
          <a:p>
            <a:pPr marL="0" indent="0" eaLnBrk="1" hangingPunct="1">
              <a:defRPr/>
            </a:pPr>
            <a:endParaRPr lang="en-US" dirty="0">
              <a:latin typeface="Franklin Gothic Book" pitchFamily="34" charset="0"/>
            </a:endParaRPr>
          </a:p>
          <a:p>
            <a:pPr marL="0" indent="0" eaLnBrk="1" hangingPunct="1">
              <a:defRPr/>
            </a:pPr>
            <a:r>
              <a:rPr lang="en-US" dirty="0" smtClean="0">
                <a:latin typeface="Franklin Gothic Book" pitchFamily="34" charset="0"/>
              </a:rPr>
              <a:t>Monopoly power</a:t>
            </a:r>
            <a:endParaRPr lang="en-US" dirty="0" smtClean="0">
              <a:latin typeface="Franklin Gothic Book" pitchFamily="34" charset="0"/>
            </a:endParaRPr>
          </a:p>
          <a:p>
            <a:pPr marL="0" indent="0">
              <a:buFontTx/>
              <a:buNone/>
              <a:defRPr/>
            </a:pPr>
            <a:endParaRPr lang="en-AU" dirty="0"/>
          </a:p>
        </p:txBody>
      </p:sp>
      <p:sp>
        <p:nvSpPr>
          <p:cNvPr id="4" name="Title 1"/>
          <p:cNvSpPr>
            <a:spLocks noGrp="1"/>
          </p:cNvSpPr>
          <p:nvPr>
            <p:ph type="title"/>
          </p:nvPr>
        </p:nvSpPr>
        <p:spPr>
          <a:xfrm>
            <a:off x="914400" y="150813"/>
            <a:ext cx="8229600" cy="469900"/>
          </a:xfrm>
        </p:spPr>
        <p:txBody>
          <a:bodyPr/>
          <a:lstStyle/>
          <a:p>
            <a:pPr>
              <a:defRPr/>
            </a:pPr>
            <a:r>
              <a:rPr lang="en-AU" dirty="0" smtClean="0"/>
              <a:t>Free market economy - disadvantages</a:t>
            </a:r>
            <a:endParaRPr lang="en-AU"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2200" y="2645757"/>
            <a:ext cx="1344245" cy="1725849"/>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6121" y="608384"/>
            <a:ext cx="3471770" cy="1944191"/>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86121" y="4464788"/>
            <a:ext cx="2857500" cy="2143125"/>
          </a:xfrm>
          <a:prstGeom prst="rect">
            <a:avLst/>
          </a:prstGeom>
        </p:spPr>
      </p:pic>
    </p:spTree>
    <p:extLst>
      <p:ext uri="{BB962C8B-B14F-4D97-AF65-F5344CB8AC3E}">
        <p14:creationId xmlns:p14="http://schemas.microsoft.com/office/powerpoint/2010/main" val="19093258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animEffect transition="in" filter="fade">
                                      <p:cBhvr>
                                        <p:cTn id="23" dur="500"/>
                                        <p:tgtEl>
                                          <p:spTgt spid="3">
                                            <p:txEl>
                                              <p:pRg st="9" end="9"/>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63888" y="4365104"/>
            <a:ext cx="5493296" cy="1668016"/>
          </a:xfrm>
        </p:spPr>
        <p:txBody>
          <a:bodyPr/>
          <a:lstStyle/>
          <a:p>
            <a:pPr marL="0" indent="0" eaLnBrk="1" hangingPunct="1">
              <a:defRPr/>
            </a:pPr>
            <a:r>
              <a:rPr lang="en-US" dirty="0" smtClean="0">
                <a:latin typeface="Franklin Gothic Book" pitchFamily="34" charset="0"/>
              </a:rPr>
              <a:t>Lack of information due to lack of price signals.</a:t>
            </a:r>
            <a:endParaRPr lang="en-US" dirty="0" smtClean="0">
              <a:latin typeface="Franklin Gothic Book" pitchFamily="34" charset="0"/>
            </a:endParaRPr>
          </a:p>
          <a:p>
            <a:pPr marL="0" indent="0">
              <a:buFontTx/>
              <a:buNone/>
              <a:defRPr/>
            </a:pPr>
            <a:endParaRPr lang="en-AU" dirty="0"/>
          </a:p>
        </p:txBody>
      </p:sp>
      <p:sp>
        <p:nvSpPr>
          <p:cNvPr id="4" name="Title 3"/>
          <p:cNvSpPr>
            <a:spLocks noGrp="1"/>
          </p:cNvSpPr>
          <p:nvPr>
            <p:ph type="title"/>
          </p:nvPr>
        </p:nvSpPr>
        <p:spPr/>
        <p:txBody>
          <a:bodyPr/>
          <a:lstStyle/>
          <a:p>
            <a:r>
              <a:rPr lang="en-AU" dirty="0" smtClean="0"/>
              <a:t>Planned economy - disadvantages</a:t>
            </a:r>
            <a:endParaRPr lang="en-AU" dirty="0"/>
          </a:p>
        </p:txBody>
      </p:sp>
      <p:sp>
        <p:nvSpPr>
          <p:cNvPr id="5" name="Rectangle 4"/>
          <p:cNvSpPr/>
          <p:nvPr/>
        </p:nvSpPr>
        <p:spPr>
          <a:xfrm>
            <a:off x="251520" y="1015580"/>
            <a:ext cx="4896544" cy="830997"/>
          </a:xfrm>
          <a:prstGeom prst="rect">
            <a:avLst/>
          </a:prstGeom>
        </p:spPr>
        <p:txBody>
          <a:bodyPr wrap="square">
            <a:spAutoFit/>
          </a:bodyPr>
          <a:lstStyle/>
          <a:p>
            <a:pPr eaLnBrk="1" hangingPunct="1">
              <a:defRPr/>
            </a:pPr>
            <a:r>
              <a:rPr lang="en-US" sz="2400" dirty="0" smtClean="0">
                <a:latin typeface="Franklin Gothic Book" pitchFamily="34" charset="0"/>
              </a:rPr>
              <a:t>Too complex, let the invisible hand guide the way</a:t>
            </a:r>
            <a:endParaRPr lang="en-US" sz="2400" dirty="0">
              <a:latin typeface="Franklin Gothic Book" pitchFamily="34"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60032" y="861644"/>
            <a:ext cx="4067944" cy="2616196"/>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19" y="3721146"/>
            <a:ext cx="3135462" cy="2080471"/>
          </a:xfrm>
          <a:prstGeom prst="rect">
            <a:avLst/>
          </a:prstGeom>
        </p:spPr>
      </p:pic>
    </p:spTree>
    <p:extLst>
      <p:ext uri="{BB962C8B-B14F-4D97-AF65-F5344CB8AC3E}">
        <p14:creationId xmlns:p14="http://schemas.microsoft.com/office/powerpoint/2010/main" val="4137387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196626"/>
            <a:ext cx="4258717" cy="2452981"/>
          </a:xfrm>
        </p:spPr>
        <p:txBody>
          <a:bodyPr/>
          <a:lstStyle/>
          <a:p>
            <a:pPr marL="0" indent="0" eaLnBrk="1" hangingPunct="1">
              <a:defRPr/>
            </a:pPr>
            <a:r>
              <a:rPr lang="en-US" dirty="0" smtClean="0">
                <a:latin typeface="Franklin Gothic Book" pitchFamily="34" charset="0"/>
              </a:rPr>
              <a:t>Do government aims equal the people’s aims?</a:t>
            </a:r>
            <a:endParaRPr lang="en-US" dirty="0" smtClean="0">
              <a:latin typeface="Franklin Gothic Book" pitchFamily="34" charset="0"/>
            </a:endParaRPr>
          </a:p>
          <a:p>
            <a:pPr marL="0" indent="0">
              <a:buFontTx/>
              <a:buNone/>
              <a:defRPr/>
            </a:pPr>
            <a:endParaRPr lang="en-AU" dirty="0"/>
          </a:p>
        </p:txBody>
      </p:sp>
      <p:sp>
        <p:nvSpPr>
          <p:cNvPr id="4" name="Rectangle 3"/>
          <p:cNvSpPr/>
          <p:nvPr/>
        </p:nvSpPr>
        <p:spPr>
          <a:xfrm>
            <a:off x="3635896" y="3142378"/>
            <a:ext cx="6012160" cy="1200329"/>
          </a:xfrm>
          <a:prstGeom prst="rect">
            <a:avLst/>
          </a:prstGeom>
        </p:spPr>
        <p:txBody>
          <a:bodyPr wrap="square">
            <a:spAutoFit/>
          </a:bodyPr>
          <a:lstStyle/>
          <a:p>
            <a:pPr eaLnBrk="1" hangingPunct="1">
              <a:defRPr/>
            </a:pPr>
            <a:r>
              <a:rPr lang="en-US" sz="2400" dirty="0" smtClean="0">
                <a:latin typeface="Franklin Gothic Book" pitchFamily="34" charset="0"/>
              </a:rPr>
              <a:t>Incentives</a:t>
            </a:r>
          </a:p>
          <a:p>
            <a:pPr eaLnBrk="1" hangingPunct="1">
              <a:defRPr/>
            </a:pPr>
            <a:r>
              <a:rPr lang="en-US" sz="2400" dirty="0" smtClean="0">
                <a:latin typeface="Franklin Gothic Book" pitchFamily="34" charset="0"/>
              </a:rPr>
              <a:t>Workers are </a:t>
            </a:r>
            <a:r>
              <a:rPr lang="en-US" sz="2400" dirty="0">
                <a:latin typeface="Franklin Gothic Book" pitchFamily="34" charset="0"/>
              </a:rPr>
              <a:t>guaranteed employment and managers </a:t>
            </a:r>
            <a:r>
              <a:rPr lang="en-US" sz="2400" dirty="0" smtClean="0">
                <a:latin typeface="Franklin Gothic Book" pitchFamily="34" charset="0"/>
              </a:rPr>
              <a:t>gain </a:t>
            </a:r>
            <a:r>
              <a:rPr lang="en-US" sz="2400" dirty="0">
                <a:latin typeface="Franklin Gothic Book" pitchFamily="34" charset="0"/>
              </a:rPr>
              <a:t>no share of </a:t>
            </a:r>
            <a:r>
              <a:rPr lang="en-US" sz="2400" dirty="0" smtClean="0">
                <a:latin typeface="Franklin Gothic Book" pitchFamily="34" charset="0"/>
              </a:rPr>
              <a:t>profits</a:t>
            </a:r>
            <a:endParaRPr lang="en-US" sz="2400" dirty="0">
              <a:latin typeface="Franklin Gothic Book" pitchFamily="34" charset="0"/>
            </a:endParaRPr>
          </a:p>
        </p:txBody>
      </p:sp>
      <p:sp>
        <p:nvSpPr>
          <p:cNvPr id="5" name="Rectangle 4"/>
          <p:cNvSpPr/>
          <p:nvPr/>
        </p:nvSpPr>
        <p:spPr>
          <a:xfrm>
            <a:off x="323528" y="5295041"/>
            <a:ext cx="5003849" cy="461665"/>
          </a:xfrm>
          <a:prstGeom prst="rect">
            <a:avLst/>
          </a:prstGeom>
        </p:spPr>
        <p:txBody>
          <a:bodyPr wrap="square">
            <a:spAutoFit/>
          </a:bodyPr>
          <a:lstStyle/>
          <a:p>
            <a:pPr eaLnBrk="1" hangingPunct="1">
              <a:defRPr/>
            </a:pPr>
            <a:r>
              <a:rPr lang="en-US" sz="2400" dirty="0" smtClean="0">
                <a:latin typeface="Franklin Gothic Book" pitchFamily="34" charset="0"/>
              </a:rPr>
              <a:t>Lack of liberty and personal choice</a:t>
            </a:r>
            <a:endParaRPr lang="en-US" sz="2400" dirty="0">
              <a:latin typeface="Franklin Gothic Book"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4008" y="700637"/>
            <a:ext cx="3648671" cy="2061499"/>
          </a:xfrm>
          <a:prstGeom prst="rect">
            <a:avLst/>
          </a:prstGeom>
        </p:spPr>
      </p:pic>
      <p:sp>
        <p:nvSpPr>
          <p:cNvPr id="7" name="Title 3"/>
          <p:cNvSpPr>
            <a:spLocks noGrp="1"/>
          </p:cNvSpPr>
          <p:nvPr>
            <p:ph type="title"/>
          </p:nvPr>
        </p:nvSpPr>
        <p:spPr>
          <a:xfrm>
            <a:off x="914400" y="150813"/>
            <a:ext cx="8229600" cy="469900"/>
          </a:xfrm>
        </p:spPr>
        <p:txBody>
          <a:bodyPr/>
          <a:lstStyle/>
          <a:p>
            <a:r>
              <a:rPr lang="en-AU" dirty="0" smtClean="0"/>
              <a:t>Planned economy - disadvantages</a:t>
            </a:r>
            <a:endParaRPr lang="en-AU"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8520" y="3001330"/>
            <a:ext cx="3227376" cy="1600611"/>
          </a:xfrm>
          <a:prstGeom prst="rect">
            <a:avLst/>
          </a:prstGeom>
        </p:spPr>
      </p:pic>
    </p:spTree>
    <p:extLst>
      <p:ext uri="{BB962C8B-B14F-4D97-AF65-F5344CB8AC3E}">
        <p14:creationId xmlns:p14="http://schemas.microsoft.com/office/powerpoint/2010/main" val="23406820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6" name="Content Placeholder 5"/>
          <p:cNvPicPr>
            <a:picLocks noGrp="1" noChangeAspect="1"/>
          </p:cNvPicPr>
          <p:nvPr>
            <p:ph idx="1"/>
          </p:nvPr>
        </p:nvPicPr>
        <p:blipFill>
          <a:blip r:embed="rId2"/>
          <a:stretch>
            <a:fillRect/>
          </a:stretch>
        </p:blipFill>
        <p:spPr>
          <a:xfrm>
            <a:off x="7921972" y="181891"/>
            <a:ext cx="952500" cy="885825"/>
          </a:xfrm>
          <a:prstGeom prst="rect">
            <a:avLst/>
          </a:prstGeom>
        </p:spPr>
      </p:pic>
      <p:pic>
        <p:nvPicPr>
          <p:cNvPr id="4" name="Picture 3"/>
          <p:cNvPicPr>
            <a:picLocks noChangeAspect="1"/>
          </p:cNvPicPr>
          <p:nvPr/>
        </p:nvPicPr>
        <p:blipFill>
          <a:blip r:embed="rId3"/>
          <a:stretch>
            <a:fillRect/>
          </a:stretch>
        </p:blipFill>
        <p:spPr>
          <a:xfrm>
            <a:off x="179512" y="150814"/>
            <a:ext cx="7488832" cy="986704"/>
          </a:xfrm>
          <a:prstGeom prst="rect">
            <a:avLst/>
          </a:prstGeom>
        </p:spPr>
      </p:pic>
      <p:pic>
        <p:nvPicPr>
          <p:cNvPr id="5" name="Picture 4"/>
          <p:cNvPicPr>
            <a:picLocks noChangeAspect="1"/>
          </p:cNvPicPr>
          <p:nvPr/>
        </p:nvPicPr>
        <p:blipFill>
          <a:blip r:embed="rId4"/>
          <a:stretch>
            <a:fillRect/>
          </a:stretch>
        </p:blipFill>
        <p:spPr>
          <a:xfrm>
            <a:off x="179512" y="1265238"/>
            <a:ext cx="3381375" cy="400050"/>
          </a:xfrm>
          <a:prstGeom prst="rect">
            <a:avLst/>
          </a:prstGeom>
        </p:spPr>
      </p:pic>
      <p:sp>
        <p:nvSpPr>
          <p:cNvPr id="7" name="TextBox 6"/>
          <p:cNvSpPr txBox="1"/>
          <p:nvPr/>
        </p:nvSpPr>
        <p:spPr>
          <a:xfrm>
            <a:off x="323528" y="2403393"/>
            <a:ext cx="5313784" cy="646331"/>
          </a:xfrm>
          <a:prstGeom prst="rect">
            <a:avLst/>
          </a:prstGeom>
          <a:solidFill>
            <a:schemeClr val="bg1"/>
          </a:solidFill>
        </p:spPr>
        <p:txBody>
          <a:bodyPr wrap="square" rtlCol="0">
            <a:spAutoFit/>
          </a:bodyPr>
          <a:lstStyle/>
          <a:p>
            <a:r>
              <a:rPr lang="en-US" dirty="0"/>
              <a:t>Shortages that first affected the dining table have now made their way into the </a:t>
            </a:r>
            <a:r>
              <a:rPr lang="en-US" dirty="0" smtClean="0"/>
              <a:t>bedroom.</a:t>
            </a:r>
            <a:endParaRPr lang="en-AU" dirty="0"/>
          </a:p>
        </p:txBody>
      </p:sp>
      <p:sp>
        <p:nvSpPr>
          <p:cNvPr id="8" name="TextBox 7"/>
          <p:cNvSpPr txBox="1"/>
          <p:nvPr/>
        </p:nvSpPr>
        <p:spPr>
          <a:xfrm>
            <a:off x="3765104" y="1465263"/>
            <a:ext cx="4032448" cy="923330"/>
          </a:xfrm>
          <a:prstGeom prst="rect">
            <a:avLst/>
          </a:prstGeom>
          <a:solidFill>
            <a:schemeClr val="bg1"/>
          </a:solidFill>
        </p:spPr>
        <p:txBody>
          <a:bodyPr wrap="square" rtlCol="0">
            <a:spAutoFit/>
          </a:bodyPr>
          <a:lstStyle/>
          <a:p>
            <a:r>
              <a:rPr lang="en-US" dirty="0"/>
              <a:t>Shortages of basic products such as corn, milk and chicken have </a:t>
            </a:r>
            <a:r>
              <a:rPr lang="en-US" dirty="0" smtClean="0"/>
              <a:t>plagued Venezuela for years.</a:t>
            </a:r>
            <a:endParaRPr lang="en-AU" dirty="0"/>
          </a:p>
        </p:txBody>
      </p:sp>
      <p:sp>
        <p:nvSpPr>
          <p:cNvPr id="9" name="TextBox 8"/>
          <p:cNvSpPr txBox="1"/>
          <p:nvPr/>
        </p:nvSpPr>
        <p:spPr>
          <a:xfrm>
            <a:off x="2339752" y="3076652"/>
            <a:ext cx="6534720" cy="1477328"/>
          </a:xfrm>
          <a:prstGeom prst="rect">
            <a:avLst/>
          </a:prstGeom>
          <a:solidFill>
            <a:schemeClr val="bg1"/>
          </a:solidFill>
        </p:spPr>
        <p:txBody>
          <a:bodyPr wrap="square" rtlCol="0">
            <a:spAutoFit/>
          </a:bodyPr>
          <a:lstStyle/>
          <a:p>
            <a:r>
              <a:rPr lang="en-US" dirty="0"/>
              <a:t>President Nicolas </a:t>
            </a:r>
            <a:r>
              <a:rPr lang="en-US" dirty="0" err="1"/>
              <a:t>Maduro</a:t>
            </a:r>
            <a:r>
              <a:rPr lang="en-US" dirty="0"/>
              <a:t> announced in June his government was building a condom factory to supply the domestic market. The factory was built, but pharmacy managers say quality has not been what their customers demand. Production levels are not meeting domestic demand either.</a:t>
            </a:r>
            <a:endParaRPr lang="en-AU" dirty="0"/>
          </a:p>
        </p:txBody>
      </p:sp>
      <p:sp>
        <p:nvSpPr>
          <p:cNvPr id="10" name="TextBox 9"/>
          <p:cNvSpPr txBox="1"/>
          <p:nvPr/>
        </p:nvSpPr>
        <p:spPr>
          <a:xfrm>
            <a:off x="467544" y="6181562"/>
            <a:ext cx="4176464" cy="369332"/>
          </a:xfrm>
          <a:prstGeom prst="rect">
            <a:avLst/>
          </a:prstGeom>
          <a:solidFill>
            <a:schemeClr val="bg1"/>
          </a:solidFill>
        </p:spPr>
        <p:txBody>
          <a:bodyPr wrap="square" rtlCol="0">
            <a:spAutoFit/>
          </a:bodyPr>
          <a:lstStyle/>
          <a:p>
            <a:r>
              <a:rPr lang="en-AU" dirty="0" smtClean="0"/>
              <a:t>HIV infection rate is 0.6%</a:t>
            </a:r>
            <a:endParaRPr lang="en-AU" dirty="0"/>
          </a:p>
        </p:txBody>
      </p:sp>
      <p:sp>
        <p:nvSpPr>
          <p:cNvPr id="11" name="TextBox 10"/>
          <p:cNvSpPr txBox="1"/>
          <p:nvPr/>
        </p:nvSpPr>
        <p:spPr>
          <a:xfrm>
            <a:off x="282124" y="4677306"/>
            <a:ext cx="7344816" cy="646331"/>
          </a:xfrm>
          <a:prstGeom prst="rect">
            <a:avLst/>
          </a:prstGeom>
          <a:solidFill>
            <a:schemeClr val="bg1"/>
          </a:solidFill>
        </p:spPr>
        <p:txBody>
          <a:bodyPr wrap="square" rtlCol="0">
            <a:spAutoFit/>
          </a:bodyPr>
          <a:lstStyle/>
          <a:p>
            <a:r>
              <a:rPr lang="en-US" dirty="0" smtClean="0"/>
              <a:t>…public </a:t>
            </a:r>
            <a:r>
              <a:rPr lang="en-US" dirty="0"/>
              <a:t>health experts worry the scarcity of contraception methods might have long-term </a:t>
            </a:r>
            <a:r>
              <a:rPr lang="en-US" dirty="0" smtClean="0"/>
              <a:t>consequences.</a:t>
            </a:r>
            <a:endParaRPr lang="en-AU" dirty="0"/>
          </a:p>
        </p:txBody>
      </p:sp>
      <p:sp>
        <p:nvSpPr>
          <p:cNvPr id="12" name="TextBox 11"/>
          <p:cNvSpPr txBox="1"/>
          <p:nvPr/>
        </p:nvSpPr>
        <p:spPr>
          <a:xfrm>
            <a:off x="4275667" y="5400611"/>
            <a:ext cx="4583360" cy="646331"/>
          </a:xfrm>
          <a:prstGeom prst="rect">
            <a:avLst/>
          </a:prstGeom>
          <a:solidFill>
            <a:schemeClr val="bg1"/>
          </a:solidFill>
        </p:spPr>
        <p:txBody>
          <a:bodyPr wrap="square" rtlCol="0">
            <a:spAutoFit/>
          </a:bodyPr>
          <a:lstStyle/>
          <a:p>
            <a:r>
              <a:rPr lang="en-AU" dirty="0" smtClean="0"/>
              <a:t>Fifth highest teen pregnancy rate in Latin America.</a:t>
            </a:r>
            <a:endParaRPr lang="en-AU" dirty="0"/>
          </a:p>
        </p:txBody>
      </p:sp>
      <p:sp>
        <p:nvSpPr>
          <p:cNvPr id="13" name="TextBox 12"/>
          <p:cNvSpPr txBox="1"/>
          <p:nvPr/>
        </p:nvSpPr>
        <p:spPr>
          <a:xfrm>
            <a:off x="4447313" y="6170268"/>
            <a:ext cx="4662512" cy="461665"/>
          </a:xfrm>
          <a:prstGeom prst="rect">
            <a:avLst/>
          </a:prstGeom>
          <a:noFill/>
        </p:spPr>
        <p:txBody>
          <a:bodyPr wrap="square" rtlCol="0">
            <a:spAutoFit/>
          </a:bodyPr>
          <a:lstStyle/>
          <a:p>
            <a:r>
              <a:rPr lang="en-AU" sz="1200" dirty="0">
                <a:hlinkClick r:id="rId5"/>
              </a:rPr>
              <a:t>http://edition.cnn.com/2015/02/05/americas/venezuela-expensive-condoms-shortage</a:t>
            </a:r>
            <a:r>
              <a:rPr lang="en-AU" sz="1200" dirty="0" smtClean="0">
                <a:hlinkClick r:id="rId5"/>
              </a:rPr>
              <a:t>/</a:t>
            </a:r>
            <a:r>
              <a:rPr lang="en-AU" sz="1200" dirty="0" smtClean="0"/>
              <a:t> </a:t>
            </a:r>
            <a:endParaRPr lang="en-AU" sz="1200" dirty="0"/>
          </a:p>
        </p:txBody>
      </p:sp>
    </p:spTree>
    <p:extLst>
      <p:ext uri="{BB962C8B-B14F-4D97-AF65-F5344CB8AC3E}">
        <p14:creationId xmlns:p14="http://schemas.microsoft.com/office/powerpoint/2010/main" val="14879028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836712"/>
            <a:ext cx="8229600" cy="6408737"/>
          </a:xfrm>
        </p:spPr>
        <p:txBody>
          <a:bodyPr/>
          <a:lstStyle/>
          <a:p>
            <a:pPr marL="0" indent="0" eaLnBrk="1" hangingPunct="1">
              <a:defRPr/>
            </a:pPr>
            <a:r>
              <a:rPr lang="en-US" dirty="0" smtClean="0">
                <a:latin typeface="Franklin Gothic Book" pitchFamily="34" charset="0"/>
              </a:rPr>
              <a:t>The excess of wants resulting from having limited resources (land, labor, capital and entrepreneurs) in satisfying the endless wants of people.</a:t>
            </a:r>
          </a:p>
          <a:p>
            <a:pPr marL="0" indent="0" eaLnBrk="1" hangingPunct="1">
              <a:defRPr/>
            </a:pPr>
            <a:endParaRPr lang="en-US" dirty="0" smtClean="0">
              <a:latin typeface="Franklin Gothic Book" pitchFamily="34" charset="0"/>
            </a:endParaRPr>
          </a:p>
          <a:p>
            <a:pPr marL="0" indent="0" eaLnBrk="1" hangingPunct="1">
              <a:defRPr/>
            </a:pPr>
            <a:r>
              <a:rPr lang="en-US" dirty="0" smtClean="0">
                <a:latin typeface="Franklin Gothic Book" pitchFamily="34" charset="0"/>
              </a:rPr>
              <a:t>It </a:t>
            </a:r>
            <a:r>
              <a:rPr lang="en-US" dirty="0" smtClean="0">
                <a:latin typeface="Franklin Gothic Book" pitchFamily="34" charset="0"/>
              </a:rPr>
              <a:t>is a universal problem for societies – it is not limited to poor countries.</a:t>
            </a:r>
          </a:p>
          <a:p>
            <a:pPr marL="0" indent="0" eaLnBrk="1" hangingPunct="1">
              <a:defRPr/>
            </a:pPr>
            <a:endParaRPr lang="en-US" dirty="0" smtClean="0">
              <a:latin typeface="Franklin Gothic Book" pitchFamily="34" charset="0"/>
            </a:endParaRPr>
          </a:p>
          <a:p>
            <a:pPr marL="0" indent="0" eaLnBrk="1" hangingPunct="1">
              <a:defRPr/>
            </a:pPr>
            <a:r>
              <a:rPr lang="en-US" dirty="0" smtClean="0">
                <a:latin typeface="Franklin Gothic Book" pitchFamily="34" charset="0"/>
              </a:rPr>
              <a:t>To </a:t>
            </a:r>
            <a:r>
              <a:rPr lang="en-US" dirty="0" smtClean="0">
                <a:latin typeface="Franklin Gothic Book" pitchFamily="34" charset="0"/>
              </a:rPr>
              <a:t>the economist, all goods and services that have a price are relatively scarce.  </a:t>
            </a:r>
            <a:endParaRPr lang="en-AU" dirty="0"/>
          </a:p>
        </p:txBody>
      </p:sp>
      <p:sp>
        <p:nvSpPr>
          <p:cNvPr id="4" name="Title 1"/>
          <p:cNvSpPr>
            <a:spLocks noGrp="1"/>
          </p:cNvSpPr>
          <p:nvPr>
            <p:ph type="title"/>
          </p:nvPr>
        </p:nvSpPr>
        <p:spPr>
          <a:xfrm>
            <a:off x="914400" y="150813"/>
            <a:ext cx="8229600" cy="469900"/>
          </a:xfrm>
        </p:spPr>
        <p:txBody>
          <a:bodyPr/>
          <a:lstStyle/>
          <a:p>
            <a:r>
              <a:rPr lang="en-AU" dirty="0" smtClean="0"/>
              <a:t>Scarcity</a:t>
            </a:r>
            <a:endParaRPr lang="en-AU" dirty="0"/>
          </a:p>
        </p:txBody>
      </p:sp>
    </p:spTree>
    <p:extLst>
      <p:ext uri="{BB962C8B-B14F-4D97-AF65-F5344CB8AC3E}">
        <p14:creationId xmlns:p14="http://schemas.microsoft.com/office/powerpoint/2010/main" val="11380565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188913"/>
            <a:ext cx="4475163" cy="103187"/>
          </a:xfrm>
        </p:spPr>
        <p:txBody>
          <a:bodyPr/>
          <a:lstStyle/>
          <a:p>
            <a:pPr>
              <a:defRPr/>
            </a:pPr>
            <a:endParaRPr lang="en-AU" dirty="0"/>
          </a:p>
        </p:txBody>
      </p:sp>
      <p:sp>
        <p:nvSpPr>
          <p:cNvPr id="3" name="Content Placeholder 2"/>
          <p:cNvSpPr>
            <a:spLocks noGrp="1"/>
          </p:cNvSpPr>
          <p:nvPr>
            <p:ph idx="1"/>
          </p:nvPr>
        </p:nvSpPr>
        <p:spPr>
          <a:xfrm>
            <a:off x="755576" y="658813"/>
            <a:ext cx="8085584" cy="5760665"/>
          </a:xfrm>
        </p:spPr>
        <p:txBody>
          <a:bodyPr/>
          <a:lstStyle/>
          <a:p>
            <a:pPr eaLnBrk="1" fontAlgn="auto" hangingPunct="1">
              <a:lnSpc>
                <a:spcPct val="80000"/>
              </a:lnSpc>
              <a:spcAft>
                <a:spcPts val="0"/>
              </a:spcAft>
              <a:defRPr/>
            </a:pPr>
            <a:endParaRPr lang="en-US" dirty="0" smtClean="0">
              <a:solidFill>
                <a:schemeClr val="tx1">
                  <a:lumMod val="65000"/>
                  <a:lumOff val="35000"/>
                </a:schemeClr>
              </a:solidFill>
              <a:latin typeface="Franklin Gothic Book" charset="0"/>
            </a:endParaRPr>
          </a:p>
          <a:p>
            <a:pPr eaLnBrk="1" fontAlgn="auto" hangingPunct="1">
              <a:lnSpc>
                <a:spcPct val="80000"/>
              </a:lnSpc>
              <a:spcAft>
                <a:spcPts val="0"/>
              </a:spcAft>
              <a:defRPr/>
            </a:pPr>
            <a:endParaRPr lang="en-US" dirty="0">
              <a:solidFill>
                <a:schemeClr val="tx1">
                  <a:lumMod val="65000"/>
                  <a:lumOff val="35000"/>
                </a:schemeClr>
              </a:solidFill>
              <a:latin typeface="Franklin Gothic Book" charset="0"/>
            </a:endParaRPr>
          </a:p>
          <a:p>
            <a:pPr eaLnBrk="1" fontAlgn="auto" hangingPunct="1">
              <a:lnSpc>
                <a:spcPct val="80000"/>
              </a:lnSpc>
              <a:spcAft>
                <a:spcPts val="0"/>
              </a:spcAft>
              <a:defRPr/>
            </a:pPr>
            <a:r>
              <a:rPr lang="en-US" b="1" dirty="0" smtClean="0">
                <a:solidFill>
                  <a:schemeClr val="tx1">
                    <a:lumMod val="65000"/>
                    <a:lumOff val="35000"/>
                  </a:schemeClr>
                </a:solidFill>
                <a:latin typeface="Franklin Gothic Book" charset="0"/>
              </a:rPr>
              <a:t>Land</a:t>
            </a:r>
            <a:r>
              <a:rPr lang="en-US" dirty="0" smtClean="0">
                <a:solidFill>
                  <a:schemeClr val="tx1">
                    <a:lumMod val="65000"/>
                    <a:lumOff val="35000"/>
                  </a:schemeClr>
                </a:solidFill>
                <a:latin typeface="Franklin Gothic Book" charset="0"/>
              </a:rPr>
              <a:t> - </a:t>
            </a:r>
            <a:r>
              <a:rPr lang="en-US" dirty="0">
                <a:solidFill>
                  <a:schemeClr val="tx1">
                    <a:lumMod val="65000"/>
                    <a:lumOff val="35000"/>
                  </a:schemeClr>
                </a:solidFill>
                <a:latin typeface="Franklin Gothic Book" charset="0"/>
              </a:rPr>
              <a:t>natural resources available for production</a:t>
            </a:r>
          </a:p>
          <a:p>
            <a:pPr eaLnBrk="1" fontAlgn="auto" hangingPunct="1">
              <a:lnSpc>
                <a:spcPct val="80000"/>
              </a:lnSpc>
              <a:spcAft>
                <a:spcPts val="0"/>
              </a:spcAft>
              <a:buFont typeface="Wingdings" charset="0"/>
              <a:buNone/>
              <a:defRPr/>
            </a:pPr>
            <a:r>
              <a:rPr lang="en-US" dirty="0">
                <a:solidFill>
                  <a:schemeClr val="tx1">
                    <a:lumMod val="65000"/>
                    <a:lumOff val="35000"/>
                  </a:schemeClr>
                </a:solidFill>
                <a:latin typeface="Franklin Gothic Book" charset="0"/>
              </a:rPr>
              <a:t>	</a:t>
            </a:r>
            <a:r>
              <a:rPr lang="en-US" dirty="0" smtClean="0">
                <a:solidFill>
                  <a:schemeClr val="tx1">
                    <a:lumMod val="65000"/>
                    <a:lumOff val="35000"/>
                  </a:schemeClr>
                </a:solidFill>
                <a:latin typeface="Franklin Gothic Book" charset="0"/>
              </a:rPr>
              <a:t>     - </a:t>
            </a:r>
            <a:r>
              <a:rPr lang="en-US" dirty="0">
                <a:solidFill>
                  <a:schemeClr val="tx1">
                    <a:lumMod val="65000"/>
                    <a:lumOff val="35000"/>
                  </a:schemeClr>
                </a:solidFill>
                <a:latin typeface="Franklin Gothic Book" charset="0"/>
              </a:rPr>
              <a:t>renewable </a:t>
            </a:r>
            <a:r>
              <a:rPr lang="en-US" dirty="0" smtClean="0">
                <a:solidFill>
                  <a:schemeClr val="tx1">
                    <a:lumMod val="65000"/>
                    <a:lumOff val="35000"/>
                  </a:schemeClr>
                </a:solidFill>
                <a:latin typeface="Franklin Gothic Book" charset="0"/>
              </a:rPr>
              <a:t>and non-renewable</a:t>
            </a:r>
          </a:p>
          <a:p>
            <a:pPr eaLnBrk="1" fontAlgn="auto" hangingPunct="1">
              <a:lnSpc>
                <a:spcPct val="80000"/>
              </a:lnSpc>
              <a:spcAft>
                <a:spcPts val="0"/>
              </a:spcAft>
              <a:buFont typeface="Wingdings" charset="0"/>
              <a:buNone/>
              <a:defRPr/>
            </a:pPr>
            <a:endParaRPr lang="en-US" dirty="0">
              <a:solidFill>
                <a:schemeClr val="tx1">
                  <a:lumMod val="65000"/>
                  <a:lumOff val="35000"/>
                </a:schemeClr>
              </a:solidFill>
              <a:latin typeface="Franklin Gothic Book" charset="0"/>
            </a:endParaRPr>
          </a:p>
          <a:p>
            <a:pPr eaLnBrk="1" fontAlgn="auto" hangingPunct="1">
              <a:lnSpc>
                <a:spcPct val="80000"/>
              </a:lnSpc>
              <a:spcAft>
                <a:spcPts val="0"/>
              </a:spcAft>
              <a:defRPr/>
            </a:pPr>
            <a:r>
              <a:rPr lang="en-US" b="1" dirty="0" err="1" smtClean="0">
                <a:solidFill>
                  <a:schemeClr val="tx1">
                    <a:lumMod val="65000"/>
                    <a:lumOff val="35000"/>
                  </a:schemeClr>
                </a:solidFill>
                <a:latin typeface="Franklin Gothic Book" charset="0"/>
              </a:rPr>
              <a:t>Labour</a:t>
            </a:r>
            <a:r>
              <a:rPr lang="en-US" dirty="0" smtClean="0">
                <a:solidFill>
                  <a:schemeClr val="tx1">
                    <a:lumMod val="65000"/>
                    <a:lumOff val="35000"/>
                  </a:schemeClr>
                </a:solidFill>
                <a:latin typeface="Franklin Gothic Book" charset="0"/>
              </a:rPr>
              <a:t> - </a:t>
            </a:r>
            <a:r>
              <a:rPr lang="en-US" dirty="0">
                <a:solidFill>
                  <a:schemeClr val="tx1">
                    <a:lumMod val="65000"/>
                    <a:lumOff val="35000"/>
                  </a:schemeClr>
                </a:solidFill>
                <a:latin typeface="Franklin Gothic Book" charset="0"/>
              </a:rPr>
              <a:t>physical and mental effort of people used in </a:t>
            </a:r>
            <a:r>
              <a:rPr lang="en-US" dirty="0" smtClean="0">
                <a:solidFill>
                  <a:schemeClr val="tx1">
                    <a:lumMod val="65000"/>
                    <a:lumOff val="35000"/>
                  </a:schemeClr>
                </a:solidFill>
                <a:latin typeface="Franklin Gothic Book" charset="0"/>
              </a:rPr>
              <a:t>production</a:t>
            </a:r>
          </a:p>
          <a:p>
            <a:pPr eaLnBrk="1" fontAlgn="auto" hangingPunct="1">
              <a:lnSpc>
                <a:spcPct val="80000"/>
              </a:lnSpc>
              <a:spcAft>
                <a:spcPts val="0"/>
              </a:spcAft>
              <a:defRPr/>
            </a:pPr>
            <a:endParaRPr lang="en-US" dirty="0">
              <a:solidFill>
                <a:schemeClr val="tx1">
                  <a:lumMod val="65000"/>
                  <a:lumOff val="35000"/>
                </a:schemeClr>
              </a:solidFill>
              <a:latin typeface="Franklin Gothic Book" charset="0"/>
            </a:endParaRPr>
          </a:p>
          <a:p>
            <a:pPr eaLnBrk="1" fontAlgn="auto" hangingPunct="1">
              <a:lnSpc>
                <a:spcPct val="80000"/>
              </a:lnSpc>
              <a:spcAft>
                <a:spcPts val="0"/>
              </a:spcAft>
              <a:defRPr/>
            </a:pPr>
            <a:r>
              <a:rPr lang="en-US" b="1" dirty="0">
                <a:solidFill>
                  <a:schemeClr val="tx1">
                    <a:lumMod val="65000"/>
                    <a:lumOff val="35000"/>
                  </a:schemeClr>
                </a:solidFill>
                <a:latin typeface="Franklin Gothic Book" charset="0"/>
              </a:rPr>
              <a:t>Capital </a:t>
            </a:r>
            <a:r>
              <a:rPr lang="en-US" dirty="0" smtClean="0">
                <a:solidFill>
                  <a:schemeClr val="tx1">
                    <a:lumMod val="65000"/>
                    <a:lumOff val="35000"/>
                  </a:schemeClr>
                </a:solidFill>
                <a:latin typeface="Franklin Gothic Book" charset="0"/>
              </a:rPr>
              <a:t>- </a:t>
            </a:r>
            <a:r>
              <a:rPr lang="en-US" dirty="0">
                <a:solidFill>
                  <a:schemeClr val="tx1">
                    <a:lumMod val="65000"/>
                    <a:lumOff val="35000"/>
                  </a:schemeClr>
                </a:solidFill>
                <a:latin typeface="Franklin Gothic Book" charset="0"/>
              </a:rPr>
              <a:t>all non-natural (manufactured) resources that are used in the creation and production of other </a:t>
            </a:r>
            <a:r>
              <a:rPr lang="en-US" dirty="0" smtClean="0">
                <a:solidFill>
                  <a:schemeClr val="tx1">
                    <a:lumMod val="65000"/>
                    <a:lumOff val="35000"/>
                  </a:schemeClr>
                </a:solidFill>
                <a:latin typeface="Franklin Gothic Book" charset="0"/>
              </a:rPr>
              <a:t>products</a:t>
            </a:r>
          </a:p>
          <a:p>
            <a:pPr eaLnBrk="1" fontAlgn="auto" hangingPunct="1">
              <a:lnSpc>
                <a:spcPct val="80000"/>
              </a:lnSpc>
              <a:spcAft>
                <a:spcPts val="0"/>
              </a:spcAft>
              <a:defRPr/>
            </a:pPr>
            <a:endParaRPr lang="en-US" dirty="0" smtClean="0">
              <a:solidFill>
                <a:schemeClr val="tx1">
                  <a:lumMod val="65000"/>
                  <a:lumOff val="35000"/>
                </a:schemeClr>
              </a:solidFill>
              <a:latin typeface="Franklin Gothic Book" charset="0"/>
            </a:endParaRPr>
          </a:p>
          <a:p>
            <a:pPr eaLnBrk="1" fontAlgn="auto" hangingPunct="1">
              <a:lnSpc>
                <a:spcPct val="80000"/>
              </a:lnSpc>
              <a:spcAft>
                <a:spcPts val="0"/>
              </a:spcAft>
              <a:defRPr/>
            </a:pPr>
            <a:r>
              <a:rPr lang="en-US" b="1" dirty="0" smtClean="0">
                <a:solidFill>
                  <a:schemeClr val="tx1">
                    <a:lumMod val="65000"/>
                    <a:lumOff val="35000"/>
                  </a:schemeClr>
                </a:solidFill>
                <a:latin typeface="Franklin Gothic Book" charset="0"/>
              </a:rPr>
              <a:t>Enterprise</a:t>
            </a:r>
            <a:r>
              <a:rPr lang="en-US" dirty="0" smtClean="0">
                <a:solidFill>
                  <a:schemeClr val="tx1">
                    <a:lumMod val="65000"/>
                    <a:lumOff val="35000"/>
                  </a:schemeClr>
                </a:solidFill>
                <a:latin typeface="Franklin Gothic Book" charset="0"/>
              </a:rPr>
              <a:t> </a:t>
            </a:r>
            <a:r>
              <a:rPr lang="en-US" dirty="0">
                <a:solidFill>
                  <a:schemeClr val="tx1">
                    <a:lumMod val="65000"/>
                    <a:lumOff val="35000"/>
                  </a:schemeClr>
                </a:solidFill>
                <a:latin typeface="Franklin Gothic Book" charset="0"/>
              </a:rPr>
              <a:t>(Entrepreneurship</a:t>
            </a:r>
            <a:r>
              <a:rPr lang="en-US" dirty="0" smtClean="0">
                <a:solidFill>
                  <a:schemeClr val="tx1">
                    <a:lumMod val="65000"/>
                    <a:lumOff val="35000"/>
                  </a:schemeClr>
                </a:solidFill>
                <a:latin typeface="Franklin Gothic Book" charset="0"/>
              </a:rPr>
              <a:t>) - </a:t>
            </a:r>
            <a:r>
              <a:rPr lang="en-US" dirty="0">
                <a:solidFill>
                  <a:schemeClr val="tx1">
                    <a:lumMod val="65000"/>
                    <a:lumOff val="35000"/>
                  </a:schemeClr>
                </a:solidFill>
                <a:latin typeface="Franklin Gothic Book" charset="0"/>
              </a:rPr>
              <a:t>refers to the management, </a:t>
            </a:r>
            <a:r>
              <a:rPr lang="en-US" dirty="0" err="1" smtClean="0">
                <a:solidFill>
                  <a:schemeClr val="tx1">
                    <a:lumMod val="65000"/>
                    <a:lumOff val="35000"/>
                  </a:schemeClr>
                </a:solidFill>
                <a:latin typeface="Franklin Gothic Book" charset="0"/>
              </a:rPr>
              <a:t>organisation</a:t>
            </a:r>
            <a:r>
              <a:rPr lang="en-US" dirty="0" smtClean="0">
                <a:solidFill>
                  <a:schemeClr val="tx1">
                    <a:lumMod val="65000"/>
                    <a:lumOff val="35000"/>
                  </a:schemeClr>
                </a:solidFill>
                <a:latin typeface="Franklin Gothic Book" charset="0"/>
              </a:rPr>
              <a:t> </a:t>
            </a:r>
            <a:r>
              <a:rPr lang="en-US" dirty="0">
                <a:solidFill>
                  <a:schemeClr val="tx1">
                    <a:lumMod val="65000"/>
                    <a:lumOff val="35000"/>
                  </a:schemeClr>
                </a:solidFill>
                <a:latin typeface="Franklin Gothic Book" charset="0"/>
              </a:rPr>
              <a:t>and planning of the other three factors of production</a:t>
            </a:r>
          </a:p>
        </p:txBody>
      </p:sp>
      <p:sp>
        <p:nvSpPr>
          <p:cNvPr id="4" name="Title 1"/>
          <p:cNvSpPr txBox="1">
            <a:spLocks/>
          </p:cNvSpPr>
          <p:nvPr/>
        </p:nvSpPr>
        <p:spPr bwMode="auto">
          <a:xfrm>
            <a:off x="914400" y="150813"/>
            <a:ext cx="8229600" cy="4699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600">
                <a:solidFill>
                  <a:srgbClr val="00003E"/>
                </a:solidFill>
                <a:latin typeface="+mj-lt"/>
                <a:ea typeface="+mj-ea"/>
                <a:cs typeface="+mj-cs"/>
              </a:defRPr>
            </a:lvl1pPr>
            <a:lvl2pPr algn="l" rtl="0" fontAlgn="base">
              <a:spcBef>
                <a:spcPct val="0"/>
              </a:spcBef>
              <a:spcAft>
                <a:spcPct val="0"/>
              </a:spcAft>
              <a:defRPr sz="2600">
                <a:solidFill>
                  <a:srgbClr val="00003E"/>
                </a:solidFill>
                <a:latin typeface="Arial" charset="0"/>
              </a:defRPr>
            </a:lvl2pPr>
            <a:lvl3pPr algn="l" rtl="0" fontAlgn="base">
              <a:spcBef>
                <a:spcPct val="0"/>
              </a:spcBef>
              <a:spcAft>
                <a:spcPct val="0"/>
              </a:spcAft>
              <a:defRPr sz="2600">
                <a:solidFill>
                  <a:srgbClr val="00003E"/>
                </a:solidFill>
                <a:latin typeface="Arial" charset="0"/>
              </a:defRPr>
            </a:lvl3pPr>
            <a:lvl4pPr algn="l" rtl="0" fontAlgn="base">
              <a:spcBef>
                <a:spcPct val="0"/>
              </a:spcBef>
              <a:spcAft>
                <a:spcPct val="0"/>
              </a:spcAft>
              <a:defRPr sz="2600">
                <a:solidFill>
                  <a:srgbClr val="00003E"/>
                </a:solidFill>
                <a:latin typeface="Arial" charset="0"/>
              </a:defRPr>
            </a:lvl4pPr>
            <a:lvl5pPr algn="l" rtl="0" fontAlgn="base">
              <a:spcBef>
                <a:spcPct val="0"/>
              </a:spcBef>
              <a:spcAft>
                <a:spcPct val="0"/>
              </a:spcAft>
              <a:defRPr sz="2600">
                <a:solidFill>
                  <a:srgbClr val="00003E"/>
                </a:solidFill>
                <a:latin typeface="Arial" charset="0"/>
              </a:defRPr>
            </a:lvl5pPr>
            <a:lvl6pPr marL="457200" algn="l" rtl="0" fontAlgn="base">
              <a:spcBef>
                <a:spcPct val="0"/>
              </a:spcBef>
              <a:spcAft>
                <a:spcPct val="0"/>
              </a:spcAft>
              <a:defRPr sz="2600">
                <a:solidFill>
                  <a:srgbClr val="00003E"/>
                </a:solidFill>
                <a:latin typeface="Arial" charset="0"/>
              </a:defRPr>
            </a:lvl6pPr>
            <a:lvl7pPr marL="914400" algn="l" rtl="0" fontAlgn="base">
              <a:spcBef>
                <a:spcPct val="0"/>
              </a:spcBef>
              <a:spcAft>
                <a:spcPct val="0"/>
              </a:spcAft>
              <a:defRPr sz="2600">
                <a:solidFill>
                  <a:srgbClr val="00003E"/>
                </a:solidFill>
                <a:latin typeface="Arial" charset="0"/>
              </a:defRPr>
            </a:lvl7pPr>
            <a:lvl8pPr marL="1371600" algn="l" rtl="0" fontAlgn="base">
              <a:spcBef>
                <a:spcPct val="0"/>
              </a:spcBef>
              <a:spcAft>
                <a:spcPct val="0"/>
              </a:spcAft>
              <a:defRPr sz="2600">
                <a:solidFill>
                  <a:srgbClr val="00003E"/>
                </a:solidFill>
                <a:latin typeface="Arial" charset="0"/>
              </a:defRPr>
            </a:lvl8pPr>
            <a:lvl9pPr marL="1828800" algn="l" rtl="0" fontAlgn="base">
              <a:spcBef>
                <a:spcPct val="0"/>
              </a:spcBef>
              <a:spcAft>
                <a:spcPct val="0"/>
              </a:spcAft>
              <a:defRPr sz="2600">
                <a:solidFill>
                  <a:srgbClr val="00003E"/>
                </a:solidFill>
                <a:latin typeface="Arial" charset="0"/>
              </a:defRPr>
            </a:lvl9pPr>
          </a:lstStyle>
          <a:p>
            <a:r>
              <a:rPr lang="en-AU" kern="0" dirty="0" smtClean="0"/>
              <a:t>Four factors of production (resource types)</a:t>
            </a:r>
            <a:endParaRPr lang="en-AU" kern="0" dirty="0"/>
          </a:p>
        </p:txBody>
      </p:sp>
    </p:spTree>
    <p:extLst>
      <p:ext uri="{BB962C8B-B14F-4D97-AF65-F5344CB8AC3E}">
        <p14:creationId xmlns:p14="http://schemas.microsoft.com/office/powerpoint/2010/main" val="26618069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268760"/>
            <a:ext cx="8229600" cy="6408737"/>
          </a:xfrm>
        </p:spPr>
        <p:txBody>
          <a:bodyPr/>
          <a:lstStyle/>
          <a:p>
            <a:pPr marL="0" indent="0" eaLnBrk="1" hangingPunct="1">
              <a:defRPr/>
            </a:pPr>
            <a:r>
              <a:rPr lang="en-GB" dirty="0" smtClean="0">
                <a:latin typeface="Franklin Gothic Book" pitchFamily="34" charset="0"/>
              </a:rPr>
              <a:t>Definition – the cost expressed in terms of the next best alternative sacrificed</a:t>
            </a:r>
          </a:p>
          <a:p>
            <a:pPr eaLnBrk="1" hangingPunct="1">
              <a:defRPr/>
            </a:pPr>
            <a:endParaRPr lang="en-GB" dirty="0" smtClean="0">
              <a:latin typeface="Franklin Gothic Book" pitchFamily="34" charset="0"/>
            </a:endParaRPr>
          </a:p>
          <a:p>
            <a:pPr eaLnBrk="1" hangingPunct="1">
              <a:defRPr/>
            </a:pPr>
            <a:r>
              <a:rPr lang="en-GB" dirty="0" smtClean="0">
                <a:latin typeface="Franklin Gothic Book" pitchFamily="34" charset="0"/>
              </a:rPr>
              <a:t>Helps </a:t>
            </a:r>
            <a:r>
              <a:rPr lang="en-GB" dirty="0" smtClean="0">
                <a:latin typeface="Franklin Gothic Book" pitchFamily="34" charset="0"/>
              </a:rPr>
              <a:t>us view the true cost of decision making</a:t>
            </a:r>
          </a:p>
          <a:p>
            <a:pPr eaLnBrk="1" hangingPunct="1">
              <a:defRPr/>
            </a:pPr>
            <a:endParaRPr lang="en-GB" dirty="0" smtClean="0">
              <a:latin typeface="Franklin Gothic Book" pitchFamily="34" charset="0"/>
            </a:endParaRPr>
          </a:p>
          <a:p>
            <a:pPr eaLnBrk="1" hangingPunct="1">
              <a:defRPr/>
            </a:pPr>
            <a:r>
              <a:rPr lang="en-GB" dirty="0" smtClean="0">
                <a:latin typeface="Franklin Gothic Book" pitchFamily="34" charset="0"/>
              </a:rPr>
              <a:t>Implies </a:t>
            </a:r>
            <a:r>
              <a:rPr lang="en-GB" dirty="0" smtClean="0">
                <a:latin typeface="Franklin Gothic Book" pitchFamily="34" charset="0"/>
              </a:rPr>
              <a:t>valuing different choices</a:t>
            </a:r>
          </a:p>
          <a:p>
            <a:pPr marL="0" indent="0">
              <a:buFontTx/>
              <a:buNone/>
              <a:defRPr/>
            </a:pPr>
            <a:r>
              <a:rPr lang="en-AU" dirty="0" smtClean="0"/>
              <a:t> </a:t>
            </a:r>
            <a:endParaRPr lang="en-AU" dirty="0"/>
          </a:p>
        </p:txBody>
      </p:sp>
      <p:sp>
        <p:nvSpPr>
          <p:cNvPr id="4" name="Title 1"/>
          <p:cNvSpPr>
            <a:spLocks noGrp="1"/>
          </p:cNvSpPr>
          <p:nvPr>
            <p:ph type="title"/>
          </p:nvPr>
        </p:nvSpPr>
        <p:spPr>
          <a:xfrm>
            <a:off x="914400" y="150813"/>
            <a:ext cx="8229600" cy="469900"/>
          </a:xfrm>
        </p:spPr>
        <p:txBody>
          <a:bodyPr/>
          <a:lstStyle/>
          <a:p>
            <a:r>
              <a:rPr lang="en-AU" dirty="0" smtClean="0"/>
              <a:t>Opportunity Cost</a:t>
            </a:r>
            <a:endParaRPr lang="en-AU" dirty="0"/>
          </a:p>
        </p:txBody>
      </p:sp>
    </p:spTree>
    <p:extLst>
      <p:ext uri="{BB962C8B-B14F-4D97-AF65-F5344CB8AC3E}">
        <p14:creationId xmlns:p14="http://schemas.microsoft.com/office/powerpoint/2010/main" val="38702680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40768"/>
            <a:ext cx="8229600" cy="6408737"/>
          </a:xfrm>
        </p:spPr>
        <p:txBody>
          <a:bodyPr/>
          <a:lstStyle/>
          <a:p>
            <a:pPr eaLnBrk="1" hangingPunct="1">
              <a:defRPr/>
            </a:pPr>
            <a:r>
              <a:rPr lang="en-US" dirty="0" smtClean="0">
                <a:latin typeface="Franklin Gothic Book" pitchFamily="34" charset="0"/>
              </a:rPr>
              <a:t>We always need to make choices</a:t>
            </a:r>
          </a:p>
          <a:p>
            <a:pPr marL="0" indent="0" eaLnBrk="1" hangingPunct="1">
              <a:defRPr/>
            </a:pPr>
            <a:endParaRPr lang="en-US" dirty="0" smtClean="0">
              <a:latin typeface="Franklin Gothic Book" pitchFamily="34" charset="0"/>
            </a:endParaRPr>
          </a:p>
          <a:p>
            <a:pPr marL="0" indent="0" eaLnBrk="1" hangingPunct="1">
              <a:defRPr/>
            </a:pPr>
            <a:r>
              <a:rPr lang="en-US" dirty="0" smtClean="0">
                <a:latin typeface="Franklin Gothic Book" pitchFamily="34" charset="0"/>
              </a:rPr>
              <a:t>They have to decide how to allocate their limited financial resources and so always need to choose between alternatives</a:t>
            </a:r>
            <a:r>
              <a:rPr lang="en-US" dirty="0" smtClean="0">
                <a:latin typeface="Franklin Gothic Book" pitchFamily="34" charset="0"/>
              </a:rPr>
              <a:t>.</a:t>
            </a:r>
          </a:p>
          <a:p>
            <a:pPr marL="0" indent="0" eaLnBrk="1" hangingPunct="1">
              <a:defRPr/>
            </a:pPr>
            <a:endParaRPr lang="en-US" dirty="0" smtClean="0">
              <a:latin typeface="Franklin Gothic Book" pitchFamily="34" charset="0"/>
            </a:endParaRPr>
          </a:p>
          <a:p>
            <a:pPr marL="0" indent="0" eaLnBrk="1" hangingPunct="1">
              <a:defRPr/>
            </a:pPr>
            <a:r>
              <a:rPr lang="en-US" dirty="0" smtClean="0">
                <a:latin typeface="Franklin Gothic Book" pitchFamily="34" charset="0"/>
              </a:rPr>
              <a:t>Infinite wants and finite resources = choices</a:t>
            </a:r>
            <a:endParaRPr lang="en-US" dirty="0" smtClean="0">
              <a:latin typeface="Franklin Gothic Book" pitchFamily="34" charset="0"/>
            </a:endParaRPr>
          </a:p>
          <a:p>
            <a:pPr>
              <a:defRPr/>
            </a:pPr>
            <a:endParaRPr lang="en-AU" dirty="0"/>
          </a:p>
        </p:txBody>
      </p:sp>
      <p:sp>
        <p:nvSpPr>
          <p:cNvPr id="5" name="Title 4"/>
          <p:cNvSpPr>
            <a:spLocks noGrp="1"/>
          </p:cNvSpPr>
          <p:nvPr>
            <p:ph type="title"/>
          </p:nvPr>
        </p:nvSpPr>
        <p:spPr/>
        <p:txBody>
          <a:bodyPr/>
          <a:lstStyle/>
          <a:p>
            <a:r>
              <a:rPr lang="en-AU" dirty="0" smtClean="0"/>
              <a:t>Choice</a:t>
            </a:r>
            <a:endParaRPr lang="en-AU"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2080" y="3933056"/>
            <a:ext cx="3280362" cy="2614038"/>
          </a:xfrm>
          <a:prstGeom prst="rect">
            <a:avLst/>
          </a:prstGeom>
        </p:spPr>
      </p:pic>
    </p:spTree>
    <p:extLst>
      <p:ext uri="{BB962C8B-B14F-4D97-AF65-F5344CB8AC3E}">
        <p14:creationId xmlns:p14="http://schemas.microsoft.com/office/powerpoint/2010/main" val="19593620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980728"/>
            <a:ext cx="8229600" cy="6408737"/>
          </a:xfrm>
        </p:spPr>
        <p:txBody>
          <a:bodyPr/>
          <a:lstStyle/>
          <a:p>
            <a:pPr eaLnBrk="1" hangingPunct="1">
              <a:defRPr/>
            </a:pPr>
            <a:r>
              <a:rPr lang="en-US" b="1" i="1" u="sng" dirty="0" smtClean="0"/>
              <a:t>Consumer goods</a:t>
            </a:r>
            <a:r>
              <a:rPr lang="en-US" dirty="0" smtClean="0"/>
              <a:t> – products sold to general public</a:t>
            </a:r>
          </a:p>
          <a:p>
            <a:pPr eaLnBrk="1" hangingPunct="1">
              <a:buFont typeface="Wingdings" pitchFamily="2" charset="2"/>
              <a:buNone/>
              <a:defRPr/>
            </a:pPr>
            <a:r>
              <a:rPr lang="en-US" dirty="0" smtClean="0">
                <a:latin typeface="Comic Sans MS" pitchFamily="66" charset="0"/>
              </a:rPr>
              <a:t>	</a:t>
            </a:r>
            <a:endParaRPr lang="en-AU" dirty="0"/>
          </a:p>
        </p:txBody>
      </p:sp>
      <p:sp>
        <p:nvSpPr>
          <p:cNvPr id="4" name="Title 1"/>
          <p:cNvSpPr>
            <a:spLocks noGrp="1"/>
          </p:cNvSpPr>
          <p:nvPr>
            <p:ph type="title"/>
          </p:nvPr>
        </p:nvSpPr>
        <p:spPr>
          <a:xfrm>
            <a:off x="914400" y="150813"/>
            <a:ext cx="8229600" cy="469900"/>
          </a:xfrm>
        </p:spPr>
        <p:txBody>
          <a:bodyPr/>
          <a:lstStyle/>
          <a:p>
            <a:r>
              <a:rPr lang="en-AU" dirty="0" smtClean="0"/>
              <a:t>Types of Products</a:t>
            </a:r>
            <a:endParaRPr lang="en-AU"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9137" y="1556792"/>
            <a:ext cx="5484303" cy="2015852"/>
          </a:xfrm>
          <a:prstGeom prst="rect">
            <a:avLst/>
          </a:prstGeom>
        </p:spPr>
      </p:pic>
      <p:sp>
        <p:nvSpPr>
          <p:cNvPr id="7" name="Rectangle 6"/>
          <p:cNvSpPr/>
          <p:nvPr/>
        </p:nvSpPr>
        <p:spPr>
          <a:xfrm>
            <a:off x="467544" y="3825542"/>
            <a:ext cx="5326607" cy="1200329"/>
          </a:xfrm>
          <a:prstGeom prst="rect">
            <a:avLst/>
          </a:prstGeom>
        </p:spPr>
        <p:txBody>
          <a:bodyPr wrap="square">
            <a:spAutoFit/>
          </a:bodyPr>
          <a:lstStyle/>
          <a:p>
            <a:pPr eaLnBrk="1" hangingPunct="1">
              <a:defRPr/>
            </a:pPr>
            <a:r>
              <a:rPr lang="en-US" sz="2400" b="1" i="1" u="sng" dirty="0">
                <a:latin typeface="+mn-lt"/>
              </a:rPr>
              <a:t>Capital </a:t>
            </a:r>
            <a:r>
              <a:rPr lang="en-US" sz="2400" b="1" i="1" u="sng" dirty="0" smtClean="0">
                <a:latin typeface="+mn-lt"/>
              </a:rPr>
              <a:t>goods</a:t>
            </a:r>
            <a:r>
              <a:rPr lang="en-US" sz="2400" b="1" i="1" dirty="0" smtClean="0">
                <a:latin typeface="+mn-lt"/>
              </a:rPr>
              <a:t> </a:t>
            </a:r>
            <a:r>
              <a:rPr lang="en-US" sz="2400" dirty="0" smtClean="0">
                <a:latin typeface="+mn-lt"/>
              </a:rPr>
              <a:t> </a:t>
            </a:r>
            <a:r>
              <a:rPr lang="en-US" sz="2400" dirty="0">
                <a:latin typeface="+mn-lt"/>
              </a:rPr>
              <a:t>– 	products purchased by other businesses to produce other goods and services</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6096" y="4036880"/>
            <a:ext cx="3435012" cy="2483778"/>
          </a:xfrm>
          <a:prstGeom prst="rect">
            <a:avLst/>
          </a:prstGeom>
        </p:spPr>
      </p:pic>
    </p:spTree>
    <p:extLst>
      <p:ext uri="{BB962C8B-B14F-4D97-AF65-F5344CB8AC3E}">
        <p14:creationId xmlns:p14="http://schemas.microsoft.com/office/powerpoint/2010/main" val="18236603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412776"/>
            <a:ext cx="8229600" cy="3672135"/>
          </a:xfrm>
        </p:spPr>
        <p:txBody>
          <a:bodyPr/>
          <a:lstStyle/>
          <a:p>
            <a:pPr marL="273050" indent="-273050" eaLnBrk="1" hangingPunct="1">
              <a:buFont typeface="Brush Script MT" pitchFamily="66" charset="0"/>
              <a:buChar char="O"/>
              <a:defRPr/>
            </a:pPr>
            <a:r>
              <a:rPr lang="en-GB" dirty="0" smtClean="0"/>
              <a:t>Show the different combinations of goods and services that can be produced with a given amount of resources</a:t>
            </a:r>
          </a:p>
          <a:p>
            <a:pPr marL="273050" indent="-273050" eaLnBrk="1" hangingPunct="1">
              <a:buFont typeface="Brush Script MT" pitchFamily="66" charset="0"/>
              <a:buChar char="O"/>
              <a:defRPr/>
            </a:pPr>
            <a:r>
              <a:rPr lang="en-GB" dirty="0" smtClean="0"/>
              <a:t>No </a:t>
            </a:r>
            <a:r>
              <a:rPr lang="ja-JP" altLang="en-GB" dirty="0" smtClean="0">
                <a:ea typeface="Meiryo" pitchFamily="34" charset="-128"/>
                <a:cs typeface="Meiryo" pitchFamily="34" charset="-128"/>
              </a:rPr>
              <a:t>‘</a:t>
            </a:r>
            <a:r>
              <a:rPr lang="en-GB" altLang="ja-JP" dirty="0" smtClean="0"/>
              <a:t>ideal</a:t>
            </a:r>
            <a:r>
              <a:rPr lang="ja-JP" altLang="en-GB" dirty="0" smtClean="0">
                <a:ea typeface="Meiryo" pitchFamily="34" charset="-128"/>
                <a:cs typeface="Meiryo" pitchFamily="34" charset="-128"/>
              </a:rPr>
              <a:t>’</a:t>
            </a:r>
            <a:r>
              <a:rPr lang="en-GB" altLang="ja-JP" dirty="0" smtClean="0"/>
              <a:t> point on the curve</a:t>
            </a:r>
          </a:p>
          <a:p>
            <a:pPr marL="273050" indent="-273050" eaLnBrk="1" hangingPunct="1">
              <a:buFont typeface="Brush Script MT" pitchFamily="66" charset="0"/>
              <a:buChar char="O"/>
              <a:defRPr/>
            </a:pPr>
            <a:r>
              <a:rPr lang="en-GB" dirty="0" smtClean="0"/>
              <a:t>Any point inside the curve – suggests resources are not being utilised efficiently</a:t>
            </a:r>
          </a:p>
          <a:p>
            <a:pPr marL="273050" indent="-273050" eaLnBrk="1" hangingPunct="1">
              <a:buFont typeface="Brush Script MT" pitchFamily="66" charset="0"/>
              <a:buChar char="O"/>
              <a:defRPr/>
            </a:pPr>
            <a:r>
              <a:rPr lang="en-GB" dirty="0" smtClean="0"/>
              <a:t>Any point outside the curve – not attainable with the current level of resources</a:t>
            </a:r>
          </a:p>
          <a:p>
            <a:pPr marL="273050" indent="-273050" eaLnBrk="1" hangingPunct="1">
              <a:buFont typeface="Brush Script MT" pitchFamily="66" charset="0"/>
              <a:buChar char="O"/>
              <a:defRPr/>
            </a:pPr>
            <a:r>
              <a:rPr lang="en-GB" dirty="0" smtClean="0"/>
              <a:t>Useful to demonstrate economic growth and opportunity cost</a:t>
            </a:r>
          </a:p>
        </p:txBody>
      </p:sp>
      <p:sp>
        <p:nvSpPr>
          <p:cNvPr id="4" name="Title 1"/>
          <p:cNvSpPr>
            <a:spLocks noGrp="1"/>
          </p:cNvSpPr>
          <p:nvPr>
            <p:ph type="title"/>
          </p:nvPr>
        </p:nvSpPr>
        <p:spPr>
          <a:xfrm>
            <a:off x="914400" y="150813"/>
            <a:ext cx="8229600" cy="469900"/>
          </a:xfrm>
        </p:spPr>
        <p:txBody>
          <a:bodyPr/>
          <a:lstStyle/>
          <a:p>
            <a:r>
              <a:rPr lang="en-AU" dirty="0" smtClean="0"/>
              <a:t>Production Possibilities Curve</a:t>
            </a:r>
            <a:endParaRPr lang="en-AU" dirty="0"/>
          </a:p>
        </p:txBody>
      </p:sp>
    </p:spTree>
    <p:extLst>
      <p:ext uri="{BB962C8B-B14F-4D97-AF65-F5344CB8AC3E}">
        <p14:creationId xmlns:p14="http://schemas.microsoft.com/office/powerpoint/2010/main" val="32934922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7" name="Line 3"/>
          <p:cNvSpPr>
            <a:spLocks noChangeShapeType="1"/>
          </p:cNvSpPr>
          <p:nvPr/>
        </p:nvSpPr>
        <p:spPr bwMode="auto">
          <a:xfrm>
            <a:off x="2362200" y="2057400"/>
            <a:ext cx="0" cy="3886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a typeface="ＭＳ Ｐゴシック" charset="0"/>
              <a:cs typeface="Times New Roman" charset="0"/>
            </a:endParaRPr>
          </a:p>
        </p:txBody>
      </p:sp>
      <p:sp>
        <p:nvSpPr>
          <p:cNvPr id="11268" name="Line 4"/>
          <p:cNvSpPr>
            <a:spLocks noChangeShapeType="1"/>
          </p:cNvSpPr>
          <p:nvPr/>
        </p:nvSpPr>
        <p:spPr bwMode="auto">
          <a:xfrm>
            <a:off x="2362200" y="5943600"/>
            <a:ext cx="4953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a typeface="ＭＳ Ｐゴシック" charset="0"/>
              <a:cs typeface="Times New Roman" charset="0"/>
            </a:endParaRPr>
          </a:p>
        </p:txBody>
      </p:sp>
      <p:sp>
        <p:nvSpPr>
          <p:cNvPr id="11270" name="Arc 6"/>
          <p:cNvSpPr>
            <a:spLocks/>
          </p:cNvSpPr>
          <p:nvPr/>
        </p:nvSpPr>
        <p:spPr bwMode="auto">
          <a:xfrm>
            <a:off x="2362200" y="2590800"/>
            <a:ext cx="4189413" cy="3429000"/>
          </a:xfrm>
          <a:custGeom>
            <a:avLst/>
            <a:gdLst>
              <a:gd name="T0" fmla="*/ 0 w 21590"/>
              <a:gd name="T1" fmla="*/ 0 h 21600"/>
              <a:gd name="T2" fmla="*/ 4189413 w 21590"/>
              <a:gd name="T3" fmla="*/ 3325019 h 21600"/>
              <a:gd name="T4" fmla="*/ 0 w 21590"/>
              <a:gd name="T5" fmla="*/ 3429000 h 21600"/>
              <a:gd name="T6" fmla="*/ 0 60000 65536"/>
              <a:gd name="T7" fmla="*/ 0 60000 65536"/>
              <a:gd name="T8" fmla="*/ 0 60000 65536"/>
            </a:gdLst>
            <a:ahLst/>
            <a:cxnLst>
              <a:cxn ang="T6">
                <a:pos x="T0" y="T1"/>
              </a:cxn>
              <a:cxn ang="T7">
                <a:pos x="T2" y="T3"/>
              </a:cxn>
              <a:cxn ang="T8">
                <a:pos x="T4" y="T5"/>
              </a:cxn>
            </a:cxnLst>
            <a:rect l="0" t="0" r="r" b="b"/>
            <a:pathLst>
              <a:path w="21590" h="21600" fill="none" extrusionOk="0">
                <a:moveTo>
                  <a:pt x="0" y="-1"/>
                </a:moveTo>
                <a:cubicBezTo>
                  <a:pt x="11674" y="-1"/>
                  <a:pt x="21236" y="9276"/>
                  <a:pt x="21590" y="20944"/>
                </a:cubicBezTo>
              </a:path>
              <a:path w="21590" h="21600" stroke="0" extrusionOk="0">
                <a:moveTo>
                  <a:pt x="0" y="-1"/>
                </a:moveTo>
                <a:cubicBezTo>
                  <a:pt x="11674" y="-1"/>
                  <a:pt x="21236" y="9276"/>
                  <a:pt x="21590" y="20944"/>
                </a:cubicBezTo>
                <a:lnTo>
                  <a:pt x="0" y="21600"/>
                </a:lnTo>
                <a:lnTo>
                  <a:pt x="0" y="-1"/>
                </a:lnTo>
                <a:close/>
              </a:path>
            </a:pathLst>
          </a:custGeom>
          <a:noFill/>
          <a:ln w="5715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AU">
              <a:cs typeface="Arial" charset="0"/>
            </a:endParaRPr>
          </a:p>
        </p:txBody>
      </p:sp>
      <p:sp>
        <p:nvSpPr>
          <p:cNvPr id="11271" name="Text Box 7"/>
          <p:cNvSpPr txBox="1">
            <a:spLocks noChangeArrowheads="1"/>
          </p:cNvSpPr>
          <p:nvPr/>
        </p:nvSpPr>
        <p:spPr bwMode="auto">
          <a:xfrm>
            <a:off x="604838" y="1847850"/>
            <a:ext cx="17573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GB" sz="1600" b="1">
                <a:latin typeface="Verdana" charset="0"/>
                <a:ea typeface="ＭＳ Ｐゴシック" charset="0"/>
                <a:cs typeface="Times New Roman" charset="0"/>
              </a:rPr>
              <a:t>Capital Goods</a:t>
            </a:r>
          </a:p>
        </p:txBody>
      </p:sp>
      <p:sp>
        <p:nvSpPr>
          <p:cNvPr id="11272" name="Text Box 8"/>
          <p:cNvSpPr txBox="1">
            <a:spLocks noChangeArrowheads="1"/>
          </p:cNvSpPr>
          <p:nvPr/>
        </p:nvSpPr>
        <p:spPr bwMode="auto">
          <a:xfrm>
            <a:off x="6858000" y="5900738"/>
            <a:ext cx="21097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GB" sz="1600" b="1">
                <a:latin typeface="Verdana" charset="0"/>
                <a:ea typeface="ＭＳ Ｐゴシック" charset="0"/>
                <a:cs typeface="Times New Roman" charset="0"/>
              </a:rPr>
              <a:t>Consumer Goods</a:t>
            </a:r>
          </a:p>
        </p:txBody>
      </p:sp>
      <p:sp>
        <p:nvSpPr>
          <p:cNvPr id="11273" name="Line 9"/>
          <p:cNvSpPr>
            <a:spLocks noChangeShapeType="1"/>
          </p:cNvSpPr>
          <p:nvPr/>
        </p:nvSpPr>
        <p:spPr bwMode="auto">
          <a:xfrm>
            <a:off x="2362200" y="3505200"/>
            <a:ext cx="2819400" cy="0"/>
          </a:xfrm>
          <a:prstGeom prst="line">
            <a:avLst/>
          </a:prstGeom>
          <a:noFill/>
          <a:ln w="38100">
            <a:solidFill>
              <a:srgbClr val="FFCC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a typeface="ＭＳ Ｐゴシック" charset="0"/>
              <a:cs typeface="Times New Roman" charset="0"/>
            </a:endParaRPr>
          </a:p>
        </p:txBody>
      </p:sp>
      <p:sp>
        <p:nvSpPr>
          <p:cNvPr id="11274" name="Line 10"/>
          <p:cNvSpPr>
            <a:spLocks noChangeShapeType="1"/>
          </p:cNvSpPr>
          <p:nvPr/>
        </p:nvSpPr>
        <p:spPr bwMode="auto">
          <a:xfrm>
            <a:off x="5181600" y="3505200"/>
            <a:ext cx="0" cy="2438400"/>
          </a:xfrm>
          <a:prstGeom prst="line">
            <a:avLst/>
          </a:prstGeom>
          <a:noFill/>
          <a:ln w="38100">
            <a:solidFill>
              <a:srgbClr val="FFCC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a typeface="ＭＳ Ｐゴシック" charset="0"/>
              <a:cs typeface="Times New Roman" charset="0"/>
            </a:endParaRPr>
          </a:p>
        </p:txBody>
      </p:sp>
      <p:sp>
        <p:nvSpPr>
          <p:cNvPr id="11275" name="Text Box 11"/>
          <p:cNvSpPr txBox="1">
            <a:spLocks noChangeArrowheads="1"/>
          </p:cNvSpPr>
          <p:nvPr/>
        </p:nvSpPr>
        <p:spPr bwMode="auto">
          <a:xfrm>
            <a:off x="1889125" y="3292475"/>
            <a:ext cx="4730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GB" sz="1600" b="1">
                <a:latin typeface="Verdana" charset="0"/>
                <a:ea typeface="ＭＳ Ｐゴシック" charset="0"/>
                <a:cs typeface="Times New Roman" charset="0"/>
              </a:rPr>
              <a:t>Yo</a:t>
            </a:r>
          </a:p>
        </p:txBody>
      </p:sp>
      <p:sp>
        <p:nvSpPr>
          <p:cNvPr id="11276" name="Text Box 12"/>
          <p:cNvSpPr txBox="1">
            <a:spLocks noChangeArrowheads="1"/>
          </p:cNvSpPr>
          <p:nvPr/>
        </p:nvSpPr>
        <p:spPr bwMode="auto">
          <a:xfrm>
            <a:off x="4953000" y="5911850"/>
            <a:ext cx="4794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GB" sz="1600" b="1">
                <a:latin typeface="Verdana" charset="0"/>
                <a:ea typeface="ＭＳ Ｐゴシック" charset="0"/>
                <a:cs typeface="Times New Roman" charset="0"/>
              </a:rPr>
              <a:t>Xo</a:t>
            </a:r>
          </a:p>
        </p:txBody>
      </p:sp>
      <p:sp>
        <p:nvSpPr>
          <p:cNvPr id="11277" name="Text Box 13"/>
          <p:cNvSpPr txBox="1">
            <a:spLocks noChangeArrowheads="1"/>
          </p:cNvSpPr>
          <p:nvPr/>
        </p:nvSpPr>
        <p:spPr bwMode="auto">
          <a:xfrm>
            <a:off x="5241925" y="3155950"/>
            <a:ext cx="3921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GB">
                <a:latin typeface="Verdana" charset="0"/>
                <a:ea typeface="ＭＳ Ｐゴシック" charset="0"/>
                <a:cs typeface="Times New Roman" charset="0"/>
              </a:rPr>
              <a:t>A</a:t>
            </a:r>
          </a:p>
        </p:txBody>
      </p:sp>
      <p:sp>
        <p:nvSpPr>
          <p:cNvPr id="11278" name="Line 14"/>
          <p:cNvSpPr>
            <a:spLocks noChangeShapeType="1"/>
          </p:cNvSpPr>
          <p:nvPr/>
        </p:nvSpPr>
        <p:spPr bwMode="auto">
          <a:xfrm>
            <a:off x="2362200" y="4724400"/>
            <a:ext cx="3886200" cy="0"/>
          </a:xfrm>
          <a:prstGeom prst="line">
            <a:avLst/>
          </a:prstGeom>
          <a:noFill/>
          <a:ln w="38100">
            <a:solidFill>
              <a:srgbClr val="00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a typeface="ＭＳ Ｐゴシック" charset="0"/>
              <a:cs typeface="Times New Roman" charset="0"/>
            </a:endParaRPr>
          </a:p>
        </p:txBody>
      </p:sp>
      <p:sp>
        <p:nvSpPr>
          <p:cNvPr id="11279" name="Line 15"/>
          <p:cNvSpPr>
            <a:spLocks noChangeShapeType="1"/>
          </p:cNvSpPr>
          <p:nvPr/>
        </p:nvSpPr>
        <p:spPr bwMode="auto">
          <a:xfrm>
            <a:off x="6248400" y="4724400"/>
            <a:ext cx="0" cy="1219200"/>
          </a:xfrm>
          <a:prstGeom prst="line">
            <a:avLst/>
          </a:prstGeom>
          <a:noFill/>
          <a:ln w="38100">
            <a:solidFill>
              <a:srgbClr val="00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a typeface="ＭＳ Ｐゴシック" charset="0"/>
              <a:cs typeface="Times New Roman" charset="0"/>
            </a:endParaRPr>
          </a:p>
        </p:txBody>
      </p:sp>
      <p:sp>
        <p:nvSpPr>
          <p:cNvPr id="11280" name="Text Box 16"/>
          <p:cNvSpPr txBox="1">
            <a:spLocks noChangeArrowheads="1"/>
          </p:cNvSpPr>
          <p:nvPr/>
        </p:nvSpPr>
        <p:spPr bwMode="auto">
          <a:xfrm>
            <a:off x="6248400" y="4410075"/>
            <a:ext cx="393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GB">
                <a:latin typeface="Verdana" charset="0"/>
                <a:ea typeface="ＭＳ Ｐゴシック" charset="0"/>
                <a:cs typeface="Times New Roman" charset="0"/>
              </a:rPr>
              <a:t>B</a:t>
            </a:r>
          </a:p>
        </p:txBody>
      </p:sp>
      <p:sp>
        <p:nvSpPr>
          <p:cNvPr id="11281" name="Text Box 17"/>
          <p:cNvSpPr txBox="1">
            <a:spLocks noChangeArrowheads="1"/>
          </p:cNvSpPr>
          <p:nvPr/>
        </p:nvSpPr>
        <p:spPr bwMode="auto">
          <a:xfrm>
            <a:off x="1905000" y="4540250"/>
            <a:ext cx="4778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GB" sz="1600" b="1">
                <a:latin typeface="Verdana" charset="0"/>
                <a:ea typeface="ＭＳ Ｐゴシック" charset="0"/>
                <a:cs typeface="Times New Roman" charset="0"/>
              </a:rPr>
              <a:t>Y1</a:t>
            </a:r>
          </a:p>
        </p:txBody>
      </p:sp>
      <p:sp>
        <p:nvSpPr>
          <p:cNvPr id="11282" name="Text Box 18"/>
          <p:cNvSpPr txBox="1">
            <a:spLocks noChangeArrowheads="1"/>
          </p:cNvSpPr>
          <p:nvPr/>
        </p:nvSpPr>
        <p:spPr bwMode="auto">
          <a:xfrm>
            <a:off x="6003925" y="5911850"/>
            <a:ext cx="4841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GB" sz="1600" b="1">
                <a:latin typeface="Verdana" charset="0"/>
                <a:ea typeface="ＭＳ Ｐゴシック" charset="0"/>
                <a:cs typeface="Times New Roman" charset="0"/>
              </a:rPr>
              <a:t>X1</a:t>
            </a:r>
          </a:p>
        </p:txBody>
      </p:sp>
      <p:sp>
        <p:nvSpPr>
          <p:cNvPr id="11285" name="Text Box 21"/>
          <p:cNvSpPr txBox="1">
            <a:spLocks noChangeArrowheads="1"/>
          </p:cNvSpPr>
          <p:nvPr/>
        </p:nvSpPr>
        <p:spPr bwMode="auto">
          <a:xfrm>
            <a:off x="1828800" y="2406650"/>
            <a:ext cx="5476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GB" sz="1600" b="1">
                <a:latin typeface="Verdana" charset="0"/>
                <a:ea typeface="ＭＳ Ｐゴシック" charset="0"/>
                <a:cs typeface="Times New Roman" charset="0"/>
              </a:rPr>
              <a:t>Ym</a:t>
            </a:r>
          </a:p>
        </p:txBody>
      </p:sp>
      <p:sp>
        <p:nvSpPr>
          <p:cNvPr id="11286" name="Text Box 22"/>
          <p:cNvSpPr txBox="1">
            <a:spLocks noChangeArrowheads="1"/>
          </p:cNvSpPr>
          <p:nvPr/>
        </p:nvSpPr>
        <p:spPr bwMode="auto">
          <a:xfrm>
            <a:off x="6324600" y="5911850"/>
            <a:ext cx="5540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GB" sz="1600" b="1">
                <a:latin typeface="Verdana" charset="0"/>
                <a:ea typeface="ＭＳ Ｐゴシック" charset="0"/>
                <a:cs typeface="Times New Roman" charset="0"/>
              </a:rPr>
              <a:t>Xm</a:t>
            </a:r>
          </a:p>
        </p:txBody>
      </p:sp>
      <p:sp>
        <p:nvSpPr>
          <p:cNvPr id="24" name="Title 1"/>
          <p:cNvSpPr txBox="1">
            <a:spLocks/>
          </p:cNvSpPr>
          <p:nvPr/>
        </p:nvSpPr>
        <p:spPr bwMode="auto">
          <a:xfrm>
            <a:off x="738188" y="158751"/>
            <a:ext cx="8229600" cy="4699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600">
                <a:solidFill>
                  <a:srgbClr val="00003E"/>
                </a:solidFill>
                <a:latin typeface="+mj-lt"/>
                <a:ea typeface="+mj-ea"/>
                <a:cs typeface="+mj-cs"/>
              </a:defRPr>
            </a:lvl1pPr>
            <a:lvl2pPr algn="l" rtl="0" fontAlgn="base">
              <a:spcBef>
                <a:spcPct val="0"/>
              </a:spcBef>
              <a:spcAft>
                <a:spcPct val="0"/>
              </a:spcAft>
              <a:defRPr sz="2600">
                <a:solidFill>
                  <a:srgbClr val="00003E"/>
                </a:solidFill>
                <a:latin typeface="Arial" charset="0"/>
              </a:defRPr>
            </a:lvl2pPr>
            <a:lvl3pPr algn="l" rtl="0" fontAlgn="base">
              <a:spcBef>
                <a:spcPct val="0"/>
              </a:spcBef>
              <a:spcAft>
                <a:spcPct val="0"/>
              </a:spcAft>
              <a:defRPr sz="2600">
                <a:solidFill>
                  <a:srgbClr val="00003E"/>
                </a:solidFill>
                <a:latin typeface="Arial" charset="0"/>
              </a:defRPr>
            </a:lvl3pPr>
            <a:lvl4pPr algn="l" rtl="0" fontAlgn="base">
              <a:spcBef>
                <a:spcPct val="0"/>
              </a:spcBef>
              <a:spcAft>
                <a:spcPct val="0"/>
              </a:spcAft>
              <a:defRPr sz="2600">
                <a:solidFill>
                  <a:srgbClr val="00003E"/>
                </a:solidFill>
                <a:latin typeface="Arial" charset="0"/>
              </a:defRPr>
            </a:lvl4pPr>
            <a:lvl5pPr algn="l" rtl="0" fontAlgn="base">
              <a:spcBef>
                <a:spcPct val="0"/>
              </a:spcBef>
              <a:spcAft>
                <a:spcPct val="0"/>
              </a:spcAft>
              <a:defRPr sz="2600">
                <a:solidFill>
                  <a:srgbClr val="00003E"/>
                </a:solidFill>
                <a:latin typeface="Arial" charset="0"/>
              </a:defRPr>
            </a:lvl5pPr>
            <a:lvl6pPr marL="457200" algn="l" rtl="0" fontAlgn="base">
              <a:spcBef>
                <a:spcPct val="0"/>
              </a:spcBef>
              <a:spcAft>
                <a:spcPct val="0"/>
              </a:spcAft>
              <a:defRPr sz="2600">
                <a:solidFill>
                  <a:srgbClr val="00003E"/>
                </a:solidFill>
                <a:latin typeface="Arial" charset="0"/>
              </a:defRPr>
            </a:lvl6pPr>
            <a:lvl7pPr marL="914400" algn="l" rtl="0" fontAlgn="base">
              <a:spcBef>
                <a:spcPct val="0"/>
              </a:spcBef>
              <a:spcAft>
                <a:spcPct val="0"/>
              </a:spcAft>
              <a:defRPr sz="2600">
                <a:solidFill>
                  <a:srgbClr val="00003E"/>
                </a:solidFill>
                <a:latin typeface="Arial" charset="0"/>
              </a:defRPr>
            </a:lvl7pPr>
            <a:lvl8pPr marL="1371600" algn="l" rtl="0" fontAlgn="base">
              <a:spcBef>
                <a:spcPct val="0"/>
              </a:spcBef>
              <a:spcAft>
                <a:spcPct val="0"/>
              </a:spcAft>
              <a:defRPr sz="2600">
                <a:solidFill>
                  <a:srgbClr val="00003E"/>
                </a:solidFill>
                <a:latin typeface="Arial" charset="0"/>
              </a:defRPr>
            </a:lvl8pPr>
            <a:lvl9pPr marL="1828800" algn="l" rtl="0" fontAlgn="base">
              <a:spcBef>
                <a:spcPct val="0"/>
              </a:spcBef>
              <a:spcAft>
                <a:spcPct val="0"/>
              </a:spcAft>
              <a:defRPr sz="2600">
                <a:solidFill>
                  <a:srgbClr val="00003E"/>
                </a:solidFill>
                <a:latin typeface="Arial" charset="0"/>
              </a:defRPr>
            </a:lvl9pPr>
          </a:lstStyle>
          <a:p>
            <a:r>
              <a:rPr lang="en-AU" kern="0" dirty="0" smtClean="0"/>
              <a:t>Production Possibility Curves</a:t>
            </a:r>
            <a:endParaRPr lang="en-AU" kern="0" dirty="0"/>
          </a:p>
        </p:txBody>
      </p:sp>
    </p:spTree>
    <p:extLst>
      <p:ext uri="{BB962C8B-B14F-4D97-AF65-F5344CB8AC3E}">
        <p14:creationId xmlns:p14="http://schemas.microsoft.com/office/powerpoint/2010/main" val="35455305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1267"/>
                                        </p:tgtEl>
                                        <p:attrNameLst>
                                          <p:attrName>style.visibility</p:attrName>
                                        </p:attrNameLst>
                                      </p:cBhvr>
                                      <p:to>
                                        <p:strVal val="visible"/>
                                      </p:to>
                                    </p:set>
                                    <p:animEffect transition="in" filter="dissolve">
                                      <p:cBhvr>
                                        <p:cTn id="7" dur="500"/>
                                        <p:tgtEl>
                                          <p:spTgt spid="1126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1271"/>
                                        </p:tgtEl>
                                        <p:attrNameLst>
                                          <p:attrName>style.visibility</p:attrName>
                                        </p:attrNameLst>
                                      </p:cBhvr>
                                      <p:to>
                                        <p:strVal val="visible"/>
                                      </p:to>
                                    </p:set>
                                    <p:animEffect transition="in" filter="dissolve">
                                      <p:cBhvr>
                                        <p:cTn id="10" dur="500"/>
                                        <p:tgtEl>
                                          <p:spTgt spid="11271"/>
                                        </p:tgtEl>
                                      </p:cBhvr>
                                    </p:animEffect>
                                  </p:childTnLst>
                                </p:cTn>
                              </p:par>
                              <p:par>
                                <p:cTn id="11" presetID="9" presetClass="entr" presetSubtype="0" fill="hold" nodeType="withEffect">
                                  <p:stCondLst>
                                    <p:cond delay="0"/>
                                  </p:stCondLst>
                                  <p:childTnLst>
                                    <p:set>
                                      <p:cBhvr>
                                        <p:cTn id="12" dur="1" fill="hold">
                                          <p:stCondLst>
                                            <p:cond delay="0"/>
                                          </p:stCondLst>
                                        </p:cTn>
                                        <p:tgtEl>
                                          <p:spTgt spid="11268"/>
                                        </p:tgtEl>
                                        <p:attrNameLst>
                                          <p:attrName>style.visibility</p:attrName>
                                        </p:attrNameLst>
                                      </p:cBhvr>
                                      <p:to>
                                        <p:strVal val="visible"/>
                                      </p:to>
                                    </p:set>
                                    <p:animEffect transition="in" filter="dissolve">
                                      <p:cBhvr>
                                        <p:cTn id="13" dur="500"/>
                                        <p:tgtEl>
                                          <p:spTgt spid="11268"/>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1272"/>
                                        </p:tgtEl>
                                        <p:attrNameLst>
                                          <p:attrName>style.visibility</p:attrName>
                                        </p:attrNameLst>
                                      </p:cBhvr>
                                      <p:to>
                                        <p:strVal val="visible"/>
                                      </p:to>
                                    </p:set>
                                    <p:animEffect transition="in" filter="dissolve">
                                      <p:cBhvr>
                                        <p:cTn id="16" dur="500"/>
                                        <p:tgtEl>
                                          <p:spTgt spid="1127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nodeType="clickEffect">
                                  <p:stCondLst>
                                    <p:cond delay="0"/>
                                  </p:stCondLst>
                                  <p:childTnLst>
                                    <p:set>
                                      <p:cBhvr>
                                        <p:cTn id="20" dur="1" fill="hold">
                                          <p:stCondLst>
                                            <p:cond delay="0"/>
                                          </p:stCondLst>
                                        </p:cTn>
                                        <p:tgtEl>
                                          <p:spTgt spid="11270"/>
                                        </p:tgtEl>
                                        <p:attrNameLst>
                                          <p:attrName>style.visibility</p:attrName>
                                        </p:attrNameLst>
                                      </p:cBhvr>
                                      <p:to>
                                        <p:strVal val="visible"/>
                                      </p:to>
                                    </p:set>
                                    <p:animEffect transition="in" filter="fade">
                                      <p:cBhvr>
                                        <p:cTn id="21" dur="500"/>
                                        <p:tgtEl>
                                          <p:spTgt spid="11270"/>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11285"/>
                                        </p:tgtEl>
                                        <p:attrNameLst>
                                          <p:attrName>style.visibility</p:attrName>
                                        </p:attrNameLst>
                                      </p:cBhvr>
                                      <p:to>
                                        <p:strVal val="visible"/>
                                      </p:to>
                                    </p:set>
                                    <p:animEffect transition="in" filter="dissolve">
                                      <p:cBhvr>
                                        <p:cTn id="26" dur="500"/>
                                        <p:tgtEl>
                                          <p:spTgt spid="11285"/>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11286"/>
                                        </p:tgtEl>
                                        <p:attrNameLst>
                                          <p:attrName>style.visibility</p:attrName>
                                        </p:attrNameLst>
                                      </p:cBhvr>
                                      <p:to>
                                        <p:strVal val="visible"/>
                                      </p:to>
                                    </p:set>
                                    <p:animEffect transition="in" filter="dissolve">
                                      <p:cBhvr>
                                        <p:cTn id="31" dur="500"/>
                                        <p:tgtEl>
                                          <p:spTgt spid="11286"/>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11277"/>
                                        </p:tgtEl>
                                        <p:attrNameLst>
                                          <p:attrName>style.visibility</p:attrName>
                                        </p:attrNameLst>
                                      </p:cBhvr>
                                      <p:to>
                                        <p:strVal val="visible"/>
                                      </p:to>
                                    </p:set>
                                    <p:animEffect transition="in" filter="dissolve">
                                      <p:cBhvr>
                                        <p:cTn id="36" dur="500"/>
                                        <p:tgtEl>
                                          <p:spTgt spid="11277"/>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nodeType="clickEffect">
                                  <p:stCondLst>
                                    <p:cond delay="0"/>
                                  </p:stCondLst>
                                  <p:childTnLst>
                                    <p:set>
                                      <p:cBhvr>
                                        <p:cTn id="40" dur="1" fill="hold">
                                          <p:stCondLst>
                                            <p:cond delay="0"/>
                                          </p:stCondLst>
                                        </p:cTn>
                                        <p:tgtEl>
                                          <p:spTgt spid="11273"/>
                                        </p:tgtEl>
                                        <p:attrNameLst>
                                          <p:attrName>style.visibility</p:attrName>
                                        </p:attrNameLst>
                                      </p:cBhvr>
                                      <p:to>
                                        <p:strVal val="visible"/>
                                      </p:to>
                                    </p:set>
                                    <p:animEffect transition="in" filter="fade">
                                      <p:cBhvr>
                                        <p:cTn id="41" dur="500"/>
                                        <p:tgtEl>
                                          <p:spTgt spid="11273"/>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11275"/>
                                        </p:tgtEl>
                                        <p:attrNameLst>
                                          <p:attrName>style.visibility</p:attrName>
                                        </p:attrNameLst>
                                      </p:cBhvr>
                                      <p:to>
                                        <p:strVal val="visible"/>
                                      </p:to>
                                    </p:set>
                                    <p:animEffect transition="in" filter="dissolve">
                                      <p:cBhvr>
                                        <p:cTn id="46" dur="500"/>
                                        <p:tgtEl>
                                          <p:spTgt spid="11275"/>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10" presetClass="entr" presetSubtype="0" fill="hold" nodeType="clickEffect">
                                  <p:stCondLst>
                                    <p:cond delay="0"/>
                                  </p:stCondLst>
                                  <p:childTnLst>
                                    <p:set>
                                      <p:cBhvr>
                                        <p:cTn id="50" dur="1" fill="hold">
                                          <p:stCondLst>
                                            <p:cond delay="0"/>
                                          </p:stCondLst>
                                        </p:cTn>
                                        <p:tgtEl>
                                          <p:spTgt spid="11274"/>
                                        </p:tgtEl>
                                        <p:attrNameLst>
                                          <p:attrName>style.visibility</p:attrName>
                                        </p:attrNameLst>
                                      </p:cBhvr>
                                      <p:to>
                                        <p:strVal val="visible"/>
                                      </p:to>
                                    </p:set>
                                    <p:animEffect transition="in" filter="fade">
                                      <p:cBhvr>
                                        <p:cTn id="51" dur="500"/>
                                        <p:tgtEl>
                                          <p:spTgt spid="11274"/>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9" presetClass="entr" presetSubtype="0" fill="hold" grpId="0" nodeType="clickEffect">
                                  <p:stCondLst>
                                    <p:cond delay="0"/>
                                  </p:stCondLst>
                                  <p:childTnLst>
                                    <p:set>
                                      <p:cBhvr>
                                        <p:cTn id="55" dur="1" fill="hold">
                                          <p:stCondLst>
                                            <p:cond delay="0"/>
                                          </p:stCondLst>
                                        </p:cTn>
                                        <p:tgtEl>
                                          <p:spTgt spid="11276"/>
                                        </p:tgtEl>
                                        <p:attrNameLst>
                                          <p:attrName>style.visibility</p:attrName>
                                        </p:attrNameLst>
                                      </p:cBhvr>
                                      <p:to>
                                        <p:strVal val="visible"/>
                                      </p:to>
                                    </p:set>
                                    <p:animEffect transition="in" filter="dissolve">
                                      <p:cBhvr>
                                        <p:cTn id="56" dur="500"/>
                                        <p:tgtEl>
                                          <p:spTgt spid="11276"/>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9" presetClass="entr" presetSubtype="0" fill="hold" grpId="0" nodeType="clickEffect">
                                  <p:stCondLst>
                                    <p:cond delay="0"/>
                                  </p:stCondLst>
                                  <p:childTnLst>
                                    <p:set>
                                      <p:cBhvr>
                                        <p:cTn id="60" dur="1" fill="hold">
                                          <p:stCondLst>
                                            <p:cond delay="0"/>
                                          </p:stCondLst>
                                        </p:cTn>
                                        <p:tgtEl>
                                          <p:spTgt spid="11280"/>
                                        </p:tgtEl>
                                        <p:attrNameLst>
                                          <p:attrName>style.visibility</p:attrName>
                                        </p:attrNameLst>
                                      </p:cBhvr>
                                      <p:to>
                                        <p:strVal val="visible"/>
                                      </p:to>
                                    </p:set>
                                    <p:animEffect transition="in" filter="dissolve">
                                      <p:cBhvr>
                                        <p:cTn id="61" dur="500"/>
                                        <p:tgtEl>
                                          <p:spTgt spid="11280"/>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10" presetClass="entr" presetSubtype="0" fill="hold" nodeType="clickEffect">
                                  <p:stCondLst>
                                    <p:cond delay="0"/>
                                  </p:stCondLst>
                                  <p:childTnLst>
                                    <p:set>
                                      <p:cBhvr>
                                        <p:cTn id="65" dur="1" fill="hold">
                                          <p:stCondLst>
                                            <p:cond delay="0"/>
                                          </p:stCondLst>
                                        </p:cTn>
                                        <p:tgtEl>
                                          <p:spTgt spid="11278"/>
                                        </p:tgtEl>
                                        <p:attrNameLst>
                                          <p:attrName>style.visibility</p:attrName>
                                        </p:attrNameLst>
                                      </p:cBhvr>
                                      <p:to>
                                        <p:strVal val="visible"/>
                                      </p:to>
                                    </p:set>
                                    <p:animEffect transition="in" filter="fade">
                                      <p:cBhvr>
                                        <p:cTn id="66" dur="500"/>
                                        <p:tgtEl>
                                          <p:spTgt spid="11278"/>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9" presetClass="entr" presetSubtype="0" fill="hold" grpId="0" nodeType="clickEffect">
                                  <p:stCondLst>
                                    <p:cond delay="0"/>
                                  </p:stCondLst>
                                  <p:childTnLst>
                                    <p:set>
                                      <p:cBhvr>
                                        <p:cTn id="70" dur="1" fill="hold">
                                          <p:stCondLst>
                                            <p:cond delay="0"/>
                                          </p:stCondLst>
                                        </p:cTn>
                                        <p:tgtEl>
                                          <p:spTgt spid="11281"/>
                                        </p:tgtEl>
                                        <p:attrNameLst>
                                          <p:attrName>style.visibility</p:attrName>
                                        </p:attrNameLst>
                                      </p:cBhvr>
                                      <p:to>
                                        <p:strVal val="visible"/>
                                      </p:to>
                                    </p:set>
                                    <p:animEffect transition="in" filter="dissolve">
                                      <p:cBhvr>
                                        <p:cTn id="71" dur="500"/>
                                        <p:tgtEl>
                                          <p:spTgt spid="11281"/>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9" presetClass="entr" presetSubtype="0" fill="hold" nodeType="clickEffect">
                                  <p:stCondLst>
                                    <p:cond delay="0"/>
                                  </p:stCondLst>
                                  <p:childTnLst>
                                    <p:set>
                                      <p:cBhvr>
                                        <p:cTn id="75" dur="1" fill="hold">
                                          <p:stCondLst>
                                            <p:cond delay="0"/>
                                          </p:stCondLst>
                                        </p:cTn>
                                        <p:tgtEl>
                                          <p:spTgt spid="11279"/>
                                        </p:tgtEl>
                                        <p:attrNameLst>
                                          <p:attrName>style.visibility</p:attrName>
                                        </p:attrNameLst>
                                      </p:cBhvr>
                                      <p:to>
                                        <p:strVal val="visible"/>
                                      </p:to>
                                    </p:set>
                                    <p:animEffect transition="in" filter="dissolve">
                                      <p:cBhvr>
                                        <p:cTn id="76" dur="500"/>
                                        <p:tgtEl>
                                          <p:spTgt spid="11279"/>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9" presetClass="entr" presetSubtype="0" fill="hold" grpId="0" nodeType="clickEffect">
                                  <p:stCondLst>
                                    <p:cond delay="0"/>
                                  </p:stCondLst>
                                  <p:childTnLst>
                                    <p:set>
                                      <p:cBhvr>
                                        <p:cTn id="80" dur="1" fill="hold">
                                          <p:stCondLst>
                                            <p:cond delay="0"/>
                                          </p:stCondLst>
                                        </p:cTn>
                                        <p:tgtEl>
                                          <p:spTgt spid="11282"/>
                                        </p:tgtEl>
                                        <p:attrNameLst>
                                          <p:attrName>style.visibility</p:attrName>
                                        </p:attrNameLst>
                                      </p:cBhvr>
                                      <p:to>
                                        <p:strVal val="visible"/>
                                      </p:to>
                                    </p:set>
                                    <p:animEffect transition="in" filter="dissolve">
                                      <p:cBhvr>
                                        <p:cTn id="81" dur="500"/>
                                        <p:tgtEl>
                                          <p:spTgt spid="112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1" grpId="0" autoUpdateAnimBg="0"/>
      <p:bldP spid="11272" grpId="0" autoUpdateAnimBg="0"/>
      <p:bldP spid="11275" grpId="0" autoUpdateAnimBg="0"/>
      <p:bldP spid="11276" grpId="0" autoUpdateAnimBg="0"/>
      <p:bldP spid="11277" grpId="0" autoUpdateAnimBg="0"/>
      <p:bldP spid="11280" grpId="0" autoUpdateAnimBg="0"/>
      <p:bldP spid="11281" grpId="0" autoUpdateAnimBg="0"/>
      <p:bldP spid="11282" grpId="0" autoUpdateAnimBg="0"/>
      <p:bldP spid="11285" grpId="0" autoUpdateAnimBg="0"/>
      <p:bldP spid="11286" grpId="0" autoUpdateAnimBg="0"/>
    </p:bldLst>
  </p:timing>
</p:sld>
</file>

<file path=ppt/theme/theme1.xml><?xml version="1.0" encoding="utf-8"?>
<a:theme xmlns:a="http://schemas.openxmlformats.org/drawingml/2006/main" name="m62-black-currency">
  <a:themeElements>
    <a:clrScheme name="">
      <a:dk1>
        <a:srgbClr val="000032"/>
      </a:dk1>
      <a:lt1>
        <a:srgbClr val="FFFFFF"/>
      </a:lt1>
      <a:dk2>
        <a:srgbClr val="000000"/>
      </a:dk2>
      <a:lt2>
        <a:srgbClr val="CEF3FE"/>
      </a:lt2>
      <a:accent1>
        <a:srgbClr val="003366"/>
      </a:accent1>
      <a:accent2>
        <a:srgbClr val="4C5E86"/>
      </a:accent2>
      <a:accent3>
        <a:srgbClr val="FFFFFF"/>
      </a:accent3>
      <a:accent4>
        <a:srgbClr val="000029"/>
      </a:accent4>
      <a:accent5>
        <a:srgbClr val="AAADB8"/>
      </a:accent5>
      <a:accent6>
        <a:srgbClr val="445479"/>
      </a:accent6>
      <a:hlink>
        <a:srgbClr val="B4D3E2"/>
      </a:hlink>
      <a:folHlink>
        <a:srgbClr val="000000"/>
      </a:folHlink>
    </a:clrScheme>
    <a:fontScheme name="m62-black-currenc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35921" dir="2700000" algn="ctr" rotWithShape="0">
            <a:srgbClr val="4D4D4D"/>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AU"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35921" dir="2700000" algn="ctr" rotWithShape="0">
            <a:srgbClr val="4D4D4D"/>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AU" sz="1800" b="0" i="0" u="none" strike="noStrike" cap="none" normalizeH="0" baseline="0" smtClean="0">
            <a:ln>
              <a:noFill/>
            </a:ln>
            <a:solidFill>
              <a:schemeClr val="tx1"/>
            </a:solidFill>
            <a:effectLst/>
            <a:latin typeface="Arial" charset="0"/>
          </a:defRPr>
        </a:defPPr>
      </a:lstStyle>
    </a:lnDef>
  </a:objectDefaults>
  <a:extraClrSchemeLst>
    <a:extraClrScheme>
      <a:clrScheme name="m62-black-currenc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62-black-currenc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62-black-currenc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62-black-currenc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62-black-currenc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62-black-currenc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62-black-currenc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62-black-currenc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62-black-currenc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62-black-currenc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62-black-currenc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62-black-currenc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m62-black-currency 13">
        <a:dk1>
          <a:srgbClr val="FFFFFF"/>
        </a:dk1>
        <a:lt1>
          <a:srgbClr val="FFFFFF"/>
        </a:lt1>
        <a:dk2>
          <a:srgbClr val="000000"/>
        </a:dk2>
        <a:lt2>
          <a:srgbClr val="808080"/>
        </a:lt2>
        <a:accent1>
          <a:srgbClr val="AE1616"/>
        </a:accent1>
        <a:accent2>
          <a:srgbClr val="333399"/>
        </a:accent2>
        <a:accent3>
          <a:srgbClr val="FFFFFF"/>
        </a:accent3>
        <a:accent4>
          <a:srgbClr val="DADADA"/>
        </a:accent4>
        <a:accent5>
          <a:srgbClr val="D3ABAB"/>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62-black-currency 14">
        <a:dk1>
          <a:srgbClr val="000000"/>
        </a:dk1>
        <a:lt1>
          <a:srgbClr val="FFFFFF"/>
        </a:lt1>
        <a:dk2>
          <a:srgbClr val="000000"/>
        </a:dk2>
        <a:lt2>
          <a:srgbClr val="808080"/>
        </a:lt2>
        <a:accent1>
          <a:srgbClr val="CD1919"/>
        </a:accent1>
        <a:accent2>
          <a:srgbClr val="333399"/>
        </a:accent2>
        <a:accent3>
          <a:srgbClr val="FFFFFF"/>
        </a:accent3>
        <a:accent4>
          <a:srgbClr val="000000"/>
        </a:accent4>
        <a:accent5>
          <a:srgbClr val="E3ABAB"/>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62-black-currency 15">
        <a:dk1>
          <a:srgbClr val="808080"/>
        </a:dk1>
        <a:lt1>
          <a:srgbClr val="FFFFFF"/>
        </a:lt1>
        <a:dk2>
          <a:srgbClr val="000000"/>
        </a:dk2>
        <a:lt2>
          <a:srgbClr val="FFFFFF"/>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
      <a:clrScheme name="m62-black-currency 16">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2">
  <a:themeElements>
    <a:clrScheme name="">
      <a:dk1>
        <a:srgbClr val="000032"/>
      </a:dk1>
      <a:lt1>
        <a:srgbClr val="FFFFFF"/>
      </a:lt1>
      <a:dk2>
        <a:srgbClr val="000000"/>
      </a:dk2>
      <a:lt2>
        <a:srgbClr val="CEF3FE"/>
      </a:lt2>
      <a:accent1>
        <a:srgbClr val="003366"/>
      </a:accent1>
      <a:accent2>
        <a:srgbClr val="4C5E86"/>
      </a:accent2>
      <a:accent3>
        <a:srgbClr val="FFFFFF"/>
      </a:accent3>
      <a:accent4>
        <a:srgbClr val="000029"/>
      </a:accent4>
      <a:accent5>
        <a:srgbClr val="AAADB8"/>
      </a:accent5>
      <a:accent6>
        <a:srgbClr val="445479"/>
      </a:accent6>
      <a:hlink>
        <a:srgbClr val="B4D3E2"/>
      </a:hlink>
      <a:folHlink>
        <a:srgbClr val="000000"/>
      </a:folHlink>
    </a:clrScheme>
    <a:fontScheme name="3_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35921" dir="2700000" algn="ctr" rotWithShape="0">
            <a:srgbClr val="4D4D4D"/>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AU"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35921" dir="2700000" algn="ctr" rotWithShape="0">
            <a:srgbClr val="4D4D4D"/>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AU" sz="1800" b="0" i="0" u="none" strike="noStrike" cap="none" normalizeH="0" baseline="0" smtClean="0">
            <a:ln>
              <a:noFill/>
            </a:ln>
            <a:solidFill>
              <a:schemeClr val="tx1"/>
            </a:solidFill>
            <a:effectLst/>
            <a:latin typeface="Arial" charset="0"/>
          </a:defRPr>
        </a:defPPr>
      </a:lstStyle>
    </a:lnDef>
  </a:objectDefaults>
  <a:extraClrSchemeLst>
    <a:extraClrScheme>
      <a:clrScheme name="3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3_2 13">
        <a:dk1>
          <a:srgbClr val="FFFFFF"/>
        </a:dk1>
        <a:lt1>
          <a:srgbClr val="FFFFFF"/>
        </a:lt1>
        <a:dk2>
          <a:srgbClr val="000000"/>
        </a:dk2>
        <a:lt2>
          <a:srgbClr val="808080"/>
        </a:lt2>
        <a:accent1>
          <a:srgbClr val="AE1616"/>
        </a:accent1>
        <a:accent2>
          <a:srgbClr val="333399"/>
        </a:accent2>
        <a:accent3>
          <a:srgbClr val="FFFFFF"/>
        </a:accent3>
        <a:accent4>
          <a:srgbClr val="DADADA"/>
        </a:accent4>
        <a:accent5>
          <a:srgbClr val="D3ABAB"/>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2 14">
        <a:dk1>
          <a:srgbClr val="000000"/>
        </a:dk1>
        <a:lt1>
          <a:srgbClr val="FFFFFF"/>
        </a:lt1>
        <a:dk2>
          <a:srgbClr val="000000"/>
        </a:dk2>
        <a:lt2>
          <a:srgbClr val="808080"/>
        </a:lt2>
        <a:accent1>
          <a:srgbClr val="CD1919"/>
        </a:accent1>
        <a:accent2>
          <a:srgbClr val="333399"/>
        </a:accent2>
        <a:accent3>
          <a:srgbClr val="FFFFFF"/>
        </a:accent3>
        <a:accent4>
          <a:srgbClr val="000000"/>
        </a:accent4>
        <a:accent5>
          <a:srgbClr val="E3ABAB"/>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2 15">
        <a:dk1>
          <a:srgbClr val="808080"/>
        </a:dk1>
        <a:lt1>
          <a:srgbClr val="FFFFFF"/>
        </a:lt1>
        <a:dk2>
          <a:srgbClr val="000000"/>
        </a:dk2>
        <a:lt2>
          <a:srgbClr val="FFFFFF"/>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
      <a:clrScheme name="3_2 16">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2">
  <a:themeElements>
    <a:clrScheme name="">
      <a:dk1>
        <a:srgbClr val="000032"/>
      </a:dk1>
      <a:lt1>
        <a:srgbClr val="FFFFFF"/>
      </a:lt1>
      <a:dk2>
        <a:srgbClr val="000000"/>
      </a:dk2>
      <a:lt2>
        <a:srgbClr val="CEF3FE"/>
      </a:lt2>
      <a:accent1>
        <a:srgbClr val="003366"/>
      </a:accent1>
      <a:accent2>
        <a:srgbClr val="4C5E86"/>
      </a:accent2>
      <a:accent3>
        <a:srgbClr val="FFFFFF"/>
      </a:accent3>
      <a:accent4>
        <a:srgbClr val="000029"/>
      </a:accent4>
      <a:accent5>
        <a:srgbClr val="AAADB8"/>
      </a:accent5>
      <a:accent6>
        <a:srgbClr val="445479"/>
      </a:accent6>
      <a:hlink>
        <a:srgbClr val="B4D3E2"/>
      </a:hlink>
      <a:folHlink>
        <a:srgbClr val="000000"/>
      </a:folHlink>
    </a:clrScheme>
    <a:fontScheme name="2_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35921" dir="2700000" algn="ctr" rotWithShape="0">
            <a:srgbClr val="4D4D4D"/>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AU"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35921" dir="2700000" algn="ctr" rotWithShape="0">
            <a:srgbClr val="4D4D4D"/>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AU" sz="1800" b="0" i="0" u="none" strike="noStrike" cap="none" normalizeH="0" baseline="0" smtClean="0">
            <a:ln>
              <a:noFill/>
            </a:ln>
            <a:solidFill>
              <a:schemeClr val="tx1"/>
            </a:solidFill>
            <a:effectLst/>
            <a:latin typeface="Arial" charset="0"/>
          </a:defRPr>
        </a:defPPr>
      </a:lstStyle>
    </a:lnDef>
  </a:objectDefaults>
  <a:extraClrSchemeLst>
    <a:extraClrScheme>
      <a:clrScheme name="2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2 13">
        <a:dk1>
          <a:srgbClr val="FFFFFF"/>
        </a:dk1>
        <a:lt1>
          <a:srgbClr val="FFFFFF"/>
        </a:lt1>
        <a:dk2>
          <a:srgbClr val="000000"/>
        </a:dk2>
        <a:lt2>
          <a:srgbClr val="808080"/>
        </a:lt2>
        <a:accent1>
          <a:srgbClr val="AE1616"/>
        </a:accent1>
        <a:accent2>
          <a:srgbClr val="333399"/>
        </a:accent2>
        <a:accent3>
          <a:srgbClr val="FFFFFF"/>
        </a:accent3>
        <a:accent4>
          <a:srgbClr val="DADADA"/>
        </a:accent4>
        <a:accent5>
          <a:srgbClr val="D3ABAB"/>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2 14">
        <a:dk1>
          <a:srgbClr val="000000"/>
        </a:dk1>
        <a:lt1>
          <a:srgbClr val="FFFFFF"/>
        </a:lt1>
        <a:dk2>
          <a:srgbClr val="000000"/>
        </a:dk2>
        <a:lt2>
          <a:srgbClr val="808080"/>
        </a:lt2>
        <a:accent1>
          <a:srgbClr val="CD1919"/>
        </a:accent1>
        <a:accent2>
          <a:srgbClr val="333399"/>
        </a:accent2>
        <a:accent3>
          <a:srgbClr val="FFFFFF"/>
        </a:accent3>
        <a:accent4>
          <a:srgbClr val="000000"/>
        </a:accent4>
        <a:accent5>
          <a:srgbClr val="E3ABAB"/>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2 15">
        <a:dk1>
          <a:srgbClr val="808080"/>
        </a:dk1>
        <a:lt1>
          <a:srgbClr val="FFFFFF"/>
        </a:lt1>
        <a:dk2>
          <a:srgbClr val="000000"/>
        </a:dk2>
        <a:lt2>
          <a:srgbClr val="FFFFFF"/>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
      <a:clrScheme name="2_2 16">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It’s not the design of your template">
  <a:themeElements>
    <a:clrScheme name="1_It’s not the design of your template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135971"/>
      </a:hlink>
      <a:folHlink>
        <a:srgbClr val="99CC00"/>
      </a:folHlink>
    </a:clrScheme>
    <a:fontScheme name="1_It’s not the design of your template">
      <a:majorFont>
        <a:latin typeface="Neo San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35921" dir="2700000" algn="ctr" rotWithShape="0">
            <a:srgbClr val="4D4D4D"/>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AU"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35921" dir="2700000" algn="ctr" rotWithShape="0">
            <a:srgbClr val="4D4D4D"/>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AU" sz="1800" b="0" i="0" u="none" strike="noStrike" cap="none" normalizeH="0" baseline="0" smtClean="0">
            <a:ln>
              <a:noFill/>
            </a:ln>
            <a:solidFill>
              <a:schemeClr val="tx1"/>
            </a:solidFill>
            <a:effectLst/>
            <a:latin typeface="Arial" charset="0"/>
          </a:defRPr>
        </a:defPPr>
      </a:lstStyle>
    </a:lnDef>
  </a:objectDefaults>
  <a:extraClrSchemeLst>
    <a:extraClrScheme>
      <a:clrScheme name="1_It’s not the design of your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It’s not the design of your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It’s not the design of your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It’s not the design of your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It’s not the design of your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It’s not the design of your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It’s not the design of your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It’s not the design of your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It’s not the design of your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It’s not the design of your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It’s not the design of your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It’s not the design of your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It’s not the design of your template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135971"/>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m62-black-currency</Template>
  <TotalTime>20850</TotalTime>
  <Words>781</Words>
  <Application>Microsoft Office PowerPoint</Application>
  <PresentationFormat>On-screen Show (4:3)</PresentationFormat>
  <Paragraphs>225</Paragraphs>
  <Slides>29</Slides>
  <Notes>3</Notes>
  <HiddenSlides>0</HiddenSlides>
  <MMClips>0</MMClips>
  <ScaleCrop>false</ScaleCrop>
  <HeadingPairs>
    <vt:vector size="6" baseType="variant">
      <vt:variant>
        <vt:lpstr>Fonts Used</vt:lpstr>
      </vt:variant>
      <vt:variant>
        <vt:i4>12</vt:i4>
      </vt:variant>
      <vt:variant>
        <vt:lpstr>Theme</vt:lpstr>
      </vt:variant>
      <vt:variant>
        <vt:i4>4</vt:i4>
      </vt:variant>
      <vt:variant>
        <vt:lpstr>Slide Titles</vt:lpstr>
      </vt:variant>
      <vt:variant>
        <vt:i4>29</vt:i4>
      </vt:variant>
    </vt:vector>
  </HeadingPairs>
  <TitlesOfParts>
    <vt:vector size="45" baseType="lpstr">
      <vt:lpstr>Meiryo</vt:lpstr>
      <vt:lpstr>ＭＳ Ｐゴシック</vt:lpstr>
      <vt:lpstr>ＭＳ Ｐゴシック</vt:lpstr>
      <vt:lpstr>Arial</vt:lpstr>
      <vt:lpstr>Brush Script MT</vt:lpstr>
      <vt:lpstr>Comic Sans MS</vt:lpstr>
      <vt:lpstr>Franklin Gothic Book</vt:lpstr>
      <vt:lpstr>Neo Sans</vt:lpstr>
      <vt:lpstr>Tahoma</vt:lpstr>
      <vt:lpstr>Times New Roman</vt:lpstr>
      <vt:lpstr>Verdana</vt:lpstr>
      <vt:lpstr>Wingdings</vt:lpstr>
      <vt:lpstr>m62-black-currency</vt:lpstr>
      <vt:lpstr>3_2</vt:lpstr>
      <vt:lpstr>2_2</vt:lpstr>
      <vt:lpstr>1_It’s not the design of your template</vt:lpstr>
      <vt:lpstr>The Economic Problem</vt:lpstr>
      <vt:lpstr>PowerPoint Presentation</vt:lpstr>
      <vt:lpstr>Scarcity</vt:lpstr>
      <vt:lpstr>PowerPoint Presentation</vt:lpstr>
      <vt:lpstr>Opportunity Cost</vt:lpstr>
      <vt:lpstr>Choice</vt:lpstr>
      <vt:lpstr>Types of Products</vt:lpstr>
      <vt:lpstr>Production Possibilities Curve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Rationing systems</vt:lpstr>
      <vt:lpstr>Planned economies</vt:lpstr>
      <vt:lpstr>Free market economy</vt:lpstr>
      <vt:lpstr>Mixed economies</vt:lpstr>
      <vt:lpstr>Transition economies</vt:lpstr>
      <vt:lpstr>Free market economy - disadvantages</vt:lpstr>
      <vt:lpstr>Free market economy - disadvantages</vt:lpstr>
      <vt:lpstr>Planned economy - disadvantages</vt:lpstr>
      <vt:lpstr>Planned economy - disadvantages</vt:lpstr>
      <vt:lpstr>PowerPoint Presentation</vt:lpstr>
    </vt:vector>
  </TitlesOfParts>
  <Company>The University of Adelaide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MIC2307-16</dc:subject>
  <dc:creator>a1077144</dc:creator>
  <cp:lastModifiedBy>Richard BAUM</cp:lastModifiedBy>
  <cp:revision>220</cp:revision>
  <dcterms:created xsi:type="dcterms:W3CDTF">2013-06-09T05:30:57Z</dcterms:created>
  <dcterms:modified xsi:type="dcterms:W3CDTF">2017-01-13T05:03:12Z</dcterms:modified>
</cp:coreProperties>
</file>